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5" r:id="rId8"/>
    <p:sldId id="266" r:id="rId9"/>
    <p:sldId id="268" r:id="rId10"/>
    <p:sldId id="267" r:id="rId11"/>
    <p:sldId id="269" r:id="rId12"/>
    <p:sldId id="270" r:id="rId13"/>
    <p:sldId id="305" r:id="rId14"/>
    <p:sldId id="306" r:id="rId15"/>
    <p:sldId id="278" r:id="rId16"/>
    <p:sldId id="279" r:id="rId17"/>
    <p:sldId id="280" r:id="rId18"/>
    <p:sldId id="281" r:id="rId19"/>
    <p:sldId id="282" r:id="rId20"/>
    <p:sldId id="283" r:id="rId21"/>
    <p:sldId id="308" r:id="rId22"/>
    <p:sldId id="309" r:id="rId23"/>
    <p:sldId id="310" r:id="rId24"/>
    <p:sldId id="311" r:id="rId25"/>
    <p:sldId id="312" r:id="rId26"/>
    <p:sldId id="313" r:id="rId27"/>
    <p:sldId id="285" r:id="rId28"/>
    <p:sldId id="286" r:id="rId29"/>
    <p:sldId id="287" r:id="rId30"/>
    <p:sldId id="288" r:id="rId31"/>
    <p:sldId id="289" r:id="rId32"/>
    <p:sldId id="290" r:id="rId33"/>
    <p:sldId id="291" r:id="rId34"/>
    <p:sldId id="292" r:id="rId35"/>
    <p:sldId id="293" r:id="rId36"/>
    <p:sldId id="294" r:id="rId37"/>
    <p:sldId id="296" r:id="rId38"/>
    <p:sldId id="299" r:id="rId39"/>
    <p:sldId id="300" r:id="rId40"/>
    <p:sldId id="302" r:id="rId41"/>
    <p:sldId id="303" r:id="rId4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02" autoAdjust="0"/>
  </p:normalViewPr>
  <p:slideViewPr>
    <p:cSldViewPr>
      <p:cViewPr>
        <p:scale>
          <a:sx n="76" d="100"/>
          <a:sy n="76" d="100"/>
        </p:scale>
        <p:origin x="204"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tha reddy" userId="1b2bee9e26ea4229" providerId="LiveId" clId="{9FF7D4C3-D301-4DD6-A2FB-B4BD700E216E}"/>
    <pc:docChg chg="undo custSel addSld delSld modSld sldOrd">
      <pc:chgData name="srinitha reddy" userId="1b2bee9e26ea4229" providerId="LiveId" clId="{9FF7D4C3-D301-4DD6-A2FB-B4BD700E216E}" dt="2021-08-08T21:40:04.095" v="1317" actId="1076"/>
      <pc:docMkLst>
        <pc:docMk/>
      </pc:docMkLst>
      <pc:sldChg chg="modSp mod">
        <pc:chgData name="srinitha reddy" userId="1b2bee9e26ea4229" providerId="LiveId" clId="{9FF7D4C3-D301-4DD6-A2FB-B4BD700E216E}" dt="2021-08-07T06:29:24.537" v="122" actId="20577"/>
        <pc:sldMkLst>
          <pc:docMk/>
          <pc:sldMk cId="0" sldId="256"/>
        </pc:sldMkLst>
        <pc:spChg chg="mod">
          <ac:chgData name="srinitha reddy" userId="1b2bee9e26ea4229" providerId="LiveId" clId="{9FF7D4C3-D301-4DD6-A2FB-B4BD700E216E}" dt="2021-08-07T06:29:24.537" v="122" actId="20577"/>
          <ac:spMkLst>
            <pc:docMk/>
            <pc:sldMk cId="0" sldId="256"/>
            <ac:spMk id="2" creationId="{00000000-0000-0000-0000-000000000000}"/>
          </ac:spMkLst>
        </pc:spChg>
      </pc:sldChg>
      <pc:sldChg chg="modSp mod">
        <pc:chgData name="srinitha reddy" userId="1b2bee9e26ea4229" providerId="LiveId" clId="{9FF7D4C3-D301-4DD6-A2FB-B4BD700E216E}" dt="2021-08-08T03:09:43.744" v="875" actId="255"/>
        <pc:sldMkLst>
          <pc:docMk/>
          <pc:sldMk cId="0" sldId="257"/>
        </pc:sldMkLst>
        <pc:spChg chg="mod">
          <ac:chgData name="srinitha reddy" userId="1b2bee9e26ea4229" providerId="LiveId" clId="{9FF7D4C3-D301-4DD6-A2FB-B4BD700E216E}" dt="2021-08-08T03:09:43.744" v="875" actId="255"/>
          <ac:spMkLst>
            <pc:docMk/>
            <pc:sldMk cId="0" sldId="257"/>
            <ac:spMk id="2" creationId="{00000000-0000-0000-0000-000000000000}"/>
          </ac:spMkLst>
        </pc:spChg>
        <pc:spChg chg="mod">
          <ac:chgData name="srinitha reddy" userId="1b2bee9e26ea4229" providerId="LiveId" clId="{9FF7D4C3-D301-4DD6-A2FB-B4BD700E216E}" dt="2021-08-08T03:09:26.673" v="872" actId="2711"/>
          <ac:spMkLst>
            <pc:docMk/>
            <pc:sldMk cId="0" sldId="257"/>
            <ac:spMk id="3" creationId="{00000000-0000-0000-0000-000000000000}"/>
          </ac:spMkLst>
        </pc:spChg>
      </pc:sldChg>
      <pc:sldChg chg="addSp delSp modSp mod">
        <pc:chgData name="srinitha reddy" userId="1b2bee9e26ea4229" providerId="LiveId" clId="{9FF7D4C3-D301-4DD6-A2FB-B4BD700E216E}" dt="2021-08-08T20:34:56.247" v="1093" actId="20577"/>
        <pc:sldMkLst>
          <pc:docMk/>
          <pc:sldMk cId="0" sldId="258"/>
        </pc:sldMkLst>
        <pc:spChg chg="mod">
          <ac:chgData name="srinitha reddy" userId="1b2bee9e26ea4229" providerId="LiveId" clId="{9FF7D4C3-D301-4DD6-A2FB-B4BD700E216E}" dt="2021-08-08T20:34:56.247" v="1093" actId="20577"/>
          <ac:spMkLst>
            <pc:docMk/>
            <pc:sldMk cId="0" sldId="258"/>
            <ac:spMk id="3" creationId="{00000000-0000-0000-0000-000000000000}"/>
          </ac:spMkLst>
        </pc:spChg>
        <pc:spChg chg="mod">
          <ac:chgData name="srinitha reddy" userId="1b2bee9e26ea4229" providerId="LiveId" clId="{9FF7D4C3-D301-4DD6-A2FB-B4BD700E216E}" dt="2021-08-08T03:15:06.465" v="928" actId="14100"/>
          <ac:spMkLst>
            <pc:docMk/>
            <pc:sldMk cId="0" sldId="258"/>
            <ac:spMk id="4" creationId="{00000000-0000-0000-0000-000000000000}"/>
          </ac:spMkLst>
        </pc:spChg>
        <pc:spChg chg="add del mod">
          <ac:chgData name="srinitha reddy" userId="1b2bee9e26ea4229" providerId="LiveId" clId="{9FF7D4C3-D301-4DD6-A2FB-B4BD700E216E}" dt="2021-08-08T03:15:05.839" v="925" actId="22"/>
          <ac:spMkLst>
            <pc:docMk/>
            <pc:sldMk cId="0" sldId="258"/>
            <ac:spMk id="6" creationId="{9AFD1FC8-F7B3-496B-834C-5C613E500D00}"/>
          </ac:spMkLst>
        </pc:spChg>
      </pc:sldChg>
      <pc:sldChg chg="modSp mod">
        <pc:chgData name="srinitha reddy" userId="1b2bee9e26ea4229" providerId="LiveId" clId="{9FF7D4C3-D301-4DD6-A2FB-B4BD700E216E}" dt="2021-08-08T03:10:23.823" v="878" actId="255"/>
        <pc:sldMkLst>
          <pc:docMk/>
          <pc:sldMk cId="0" sldId="259"/>
        </pc:sldMkLst>
        <pc:spChg chg="mod">
          <ac:chgData name="srinitha reddy" userId="1b2bee9e26ea4229" providerId="LiveId" clId="{9FF7D4C3-D301-4DD6-A2FB-B4BD700E216E}" dt="2021-08-08T03:10:23.823" v="878" actId="255"/>
          <ac:spMkLst>
            <pc:docMk/>
            <pc:sldMk cId="0" sldId="259"/>
            <ac:spMk id="2" creationId="{00000000-0000-0000-0000-000000000000}"/>
          </ac:spMkLst>
        </pc:spChg>
        <pc:spChg chg="mod">
          <ac:chgData name="srinitha reddy" userId="1b2bee9e26ea4229" providerId="LiveId" clId="{9FF7D4C3-D301-4DD6-A2FB-B4BD700E216E}" dt="2021-08-08T03:10:15.646" v="877" actId="255"/>
          <ac:spMkLst>
            <pc:docMk/>
            <pc:sldMk cId="0" sldId="259"/>
            <ac:spMk id="3" creationId="{00000000-0000-0000-0000-000000000000}"/>
          </ac:spMkLst>
        </pc:spChg>
      </pc:sldChg>
      <pc:sldChg chg="modSp mod">
        <pc:chgData name="srinitha reddy" userId="1b2bee9e26ea4229" providerId="LiveId" clId="{9FF7D4C3-D301-4DD6-A2FB-B4BD700E216E}" dt="2021-08-08T20:37:56.578" v="1117" actId="20577"/>
        <pc:sldMkLst>
          <pc:docMk/>
          <pc:sldMk cId="0" sldId="260"/>
        </pc:sldMkLst>
        <pc:spChg chg="mod">
          <ac:chgData name="srinitha reddy" userId="1b2bee9e26ea4229" providerId="LiveId" clId="{9FF7D4C3-D301-4DD6-A2FB-B4BD700E216E}" dt="2021-08-08T03:15:48.063" v="933" actId="1076"/>
          <ac:spMkLst>
            <pc:docMk/>
            <pc:sldMk cId="0" sldId="260"/>
            <ac:spMk id="2" creationId="{00000000-0000-0000-0000-000000000000}"/>
          </ac:spMkLst>
        </pc:spChg>
        <pc:spChg chg="mod">
          <ac:chgData name="srinitha reddy" userId="1b2bee9e26ea4229" providerId="LiveId" clId="{9FF7D4C3-D301-4DD6-A2FB-B4BD700E216E}" dt="2021-08-08T20:37:56.578" v="1117" actId="20577"/>
          <ac:spMkLst>
            <pc:docMk/>
            <pc:sldMk cId="0" sldId="260"/>
            <ac:spMk id="3" creationId="{00000000-0000-0000-0000-000000000000}"/>
          </ac:spMkLst>
        </pc:spChg>
      </pc:sldChg>
      <pc:sldChg chg="addSp modSp mod">
        <pc:chgData name="srinitha reddy" userId="1b2bee9e26ea4229" providerId="LiveId" clId="{9FF7D4C3-D301-4DD6-A2FB-B4BD700E216E}" dt="2021-08-08T03:17:42.988" v="942" actId="1076"/>
        <pc:sldMkLst>
          <pc:docMk/>
          <pc:sldMk cId="0" sldId="261"/>
        </pc:sldMkLst>
        <pc:spChg chg="mod">
          <ac:chgData name="srinitha reddy" userId="1b2bee9e26ea4229" providerId="LiveId" clId="{9FF7D4C3-D301-4DD6-A2FB-B4BD700E216E}" dt="2021-08-08T03:17:18.666" v="939" actId="1076"/>
          <ac:spMkLst>
            <pc:docMk/>
            <pc:sldMk cId="0" sldId="261"/>
            <ac:spMk id="2" creationId="{00000000-0000-0000-0000-000000000000}"/>
          </ac:spMkLst>
        </pc:spChg>
        <pc:spChg chg="mod">
          <ac:chgData name="srinitha reddy" userId="1b2bee9e26ea4229" providerId="LiveId" clId="{9FF7D4C3-D301-4DD6-A2FB-B4BD700E216E}" dt="2021-08-08T03:17:23.297" v="940" actId="1076"/>
          <ac:spMkLst>
            <pc:docMk/>
            <pc:sldMk cId="0" sldId="261"/>
            <ac:spMk id="3" creationId="{00000000-0000-0000-0000-000000000000}"/>
          </ac:spMkLst>
        </pc:spChg>
        <pc:picChg chg="add mod">
          <ac:chgData name="srinitha reddy" userId="1b2bee9e26ea4229" providerId="LiveId" clId="{9FF7D4C3-D301-4DD6-A2FB-B4BD700E216E}" dt="2021-08-08T03:17:42.988" v="942" actId="1076"/>
          <ac:picMkLst>
            <pc:docMk/>
            <pc:sldMk cId="0" sldId="261"/>
            <ac:picMk id="4" creationId="{741719F8-0D46-4F39-95F7-7F02BC411601}"/>
          </ac:picMkLst>
        </pc:picChg>
      </pc:sldChg>
      <pc:sldChg chg="modSp del mod">
        <pc:chgData name="srinitha reddy" userId="1b2bee9e26ea4229" providerId="LiveId" clId="{9FF7D4C3-D301-4DD6-A2FB-B4BD700E216E}" dt="2021-08-08T03:17:50.519" v="943" actId="2696"/>
        <pc:sldMkLst>
          <pc:docMk/>
          <pc:sldMk cId="0" sldId="262"/>
        </pc:sldMkLst>
        <pc:spChg chg="mod">
          <ac:chgData name="srinitha reddy" userId="1b2bee9e26ea4229" providerId="LiveId" clId="{9FF7D4C3-D301-4DD6-A2FB-B4BD700E216E}" dt="2021-08-07T06:31:30.542" v="142" actId="20577"/>
          <ac:spMkLst>
            <pc:docMk/>
            <pc:sldMk cId="0" sldId="262"/>
            <ac:spMk id="2" creationId="{00000000-0000-0000-0000-000000000000}"/>
          </ac:spMkLst>
        </pc:spChg>
      </pc:sldChg>
      <pc:sldChg chg="delSp del mod">
        <pc:chgData name="srinitha reddy" userId="1b2bee9e26ea4229" providerId="LiveId" clId="{9FF7D4C3-D301-4DD6-A2FB-B4BD700E216E}" dt="2021-08-05T21:27:20.292" v="14" actId="2696"/>
        <pc:sldMkLst>
          <pc:docMk/>
          <pc:sldMk cId="0" sldId="263"/>
        </pc:sldMkLst>
        <pc:spChg chg="del">
          <ac:chgData name="srinitha reddy" userId="1b2bee9e26ea4229" providerId="LiveId" clId="{9FF7D4C3-D301-4DD6-A2FB-B4BD700E216E}" dt="2021-08-05T21:27:06.729" v="11" actId="21"/>
          <ac:spMkLst>
            <pc:docMk/>
            <pc:sldMk cId="0" sldId="263"/>
            <ac:spMk id="2" creationId="{00000000-0000-0000-0000-000000000000}"/>
          </ac:spMkLst>
        </pc:spChg>
      </pc:sldChg>
      <pc:sldChg chg="delSp del mod">
        <pc:chgData name="srinitha reddy" userId="1b2bee9e26ea4229" providerId="LiveId" clId="{9FF7D4C3-D301-4DD6-A2FB-B4BD700E216E}" dt="2021-08-05T21:27:16.564" v="13" actId="2696"/>
        <pc:sldMkLst>
          <pc:docMk/>
          <pc:sldMk cId="0" sldId="264"/>
        </pc:sldMkLst>
        <pc:spChg chg="del">
          <ac:chgData name="srinitha reddy" userId="1b2bee9e26ea4229" providerId="LiveId" clId="{9FF7D4C3-D301-4DD6-A2FB-B4BD700E216E}" dt="2021-08-05T21:27:13.462" v="12" actId="21"/>
          <ac:spMkLst>
            <pc:docMk/>
            <pc:sldMk cId="0" sldId="264"/>
            <ac:spMk id="3" creationId="{00000000-0000-0000-0000-000000000000}"/>
          </ac:spMkLst>
        </pc:spChg>
      </pc:sldChg>
      <pc:sldChg chg="modSp mod">
        <pc:chgData name="srinitha reddy" userId="1b2bee9e26ea4229" providerId="LiveId" clId="{9FF7D4C3-D301-4DD6-A2FB-B4BD700E216E}" dt="2021-08-08T20:36:54.561" v="1114" actId="20577"/>
        <pc:sldMkLst>
          <pc:docMk/>
          <pc:sldMk cId="0" sldId="265"/>
        </pc:sldMkLst>
        <pc:spChg chg="mod">
          <ac:chgData name="srinitha reddy" userId="1b2bee9e26ea4229" providerId="LiveId" clId="{9FF7D4C3-D301-4DD6-A2FB-B4BD700E216E}" dt="2021-08-08T20:36:54.561" v="1114" actId="20577"/>
          <ac:spMkLst>
            <pc:docMk/>
            <pc:sldMk cId="0" sldId="265"/>
            <ac:spMk id="3" creationId="{00000000-0000-0000-0000-000000000000}"/>
          </ac:spMkLst>
        </pc:spChg>
      </pc:sldChg>
      <pc:sldChg chg="modSp mod">
        <pc:chgData name="srinitha reddy" userId="1b2bee9e26ea4229" providerId="LiveId" clId="{9FF7D4C3-D301-4DD6-A2FB-B4BD700E216E}" dt="2021-08-08T20:43:51.801" v="1196" actId="1076"/>
        <pc:sldMkLst>
          <pc:docMk/>
          <pc:sldMk cId="0" sldId="267"/>
        </pc:sldMkLst>
        <pc:spChg chg="mod">
          <ac:chgData name="srinitha reddy" userId="1b2bee9e26ea4229" providerId="LiveId" clId="{9FF7D4C3-D301-4DD6-A2FB-B4BD700E216E}" dt="2021-08-08T03:18:54.762" v="949" actId="1076"/>
          <ac:spMkLst>
            <pc:docMk/>
            <pc:sldMk cId="0" sldId="267"/>
            <ac:spMk id="2" creationId="{00000000-0000-0000-0000-000000000000}"/>
          </ac:spMkLst>
        </pc:spChg>
        <pc:spChg chg="mod">
          <ac:chgData name="srinitha reddy" userId="1b2bee9e26ea4229" providerId="LiveId" clId="{9FF7D4C3-D301-4DD6-A2FB-B4BD700E216E}" dt="2021-08-08T20:43:42.056" v="1195" actId="255"/>
          <ac:spMkLst>
            <pc:docMk/>
            <pc:sldMk cId="0" sldId="267"/>
            <ac:spMk id="3" creationId="{00000000-0000-0000-0000-000000000000}"/>
          </ac:spMkLst>
        </pc:spChg>
        <pc:spChg chg="mod">
          <ac:chgData name="srinitha reddy" userId="1b2bee9e26ea4229" providerId="LiveId" clId="{9FF7D4C3-D301-4DD6-A2FB-B4BD700E216E}" dt="2021-08-08T20:43:51.801" v="1196" actId="1076"/>
          <ac:spMkLst>
            <pc:docMk/>
            <pc:sldMk cId="0" sldId="267"/>
            <ac:spMk id="4" creationId="{00000000-0000-0000-0000-000000000000}"/>
          </ac:spMkLst>
        </pc:spChg>
      </pc:sldChg>
      <pc:sldChg chg="modSp mod ord">
        <pc:chgData name="srinitha reddy" userId="1b2bee9e26ea4229" providerId="LiveId" clId="{9FF7D4C3-D301-4DD6-A2FB-B4BD700E216E}" dt="2021-08-08T20:40:28.724" v="1119" actId="20577"/>
        <pc:sldMkLst>
          <pc:docMk/>
          <pc:sldMk cId="0" sldId="268"/>
        </pc:sldMkLst>
        <pc:spChg chg="mod">
          <ac:chgData name="srinitha reddy" userId="1b2bee9e26ea4229" providerId="LiveId" clId="{9FF7D4C3-D301-4DD6-A2FB-B4BD700E216E}" dt="2021-08-08T20:40:28.724" v="1119" actId="20577"/>
          <ac:spMkLst>
            <pc:docMk/>
            <pc:sldMk cId="0" sldId="268"/>
            <ac:spMk id="2" creationId="{00000000-0000-0000-0000-000000000000}"/>
          </ac:spMkLst>
        </pc:spChg>
        <pc:spChg chg="mod">
          <ac:chgData name="srinitha reddy" userId="1b2bee9e26ea4229" providerId="LiveId" clId="{9FF7D4C3-D301-4DD6-A2FB-B4BD700E216E}" dt="2021-08-08T03:18:31.725" v="946" actId="255"/>
          <ac:spMkLst>
            <pc:docMk/>
            <pc:sldMk cId="0" sldId="268"/>
            <ac:spMk id="3" creationId="{00000000-0000-0000-0000-000000000000}"/>
          </ac:spMkLst>
        </pc:spChg>
      </pc:sldChg>
      <pc:sldChg chg="addSp delSp modSp mod">
        <pc:chgData name="srinitha reddy" userId="1b2bee9e26ea4229" providerId="LiveId" clId="{9FF7D4C3-D301-4DD6-A2FB-B4BD700E216E}" dt="2021-08-08T20:44:50.447" v="1210" actId="20577"/>
        <pc:sldMkLst>
          <pc:docMk/>
          <pc:sldMk cId="0" sldId="269"/>
        </pc:sldMkLst>
        <pc:spChg chg="mod">
          <ac:chgData name="srinitha reddy" userId="1b2bee9e26ea4229" providerId="LiveId" clId="{9FF7D4C3-D301-4DD6-A2FB-B4BD700E216E}" dt="2021-08-08T03:19:29.150" v="953" actId="255"/>
          <ac:spMkLst>
            <pc:docMk/>
            <pc:sldMk cId="0" sldId="269"/>
            <ac:spMk id="2" creationId="{00000000-0000-0000-0000-000000000000}"/>
          </ac:spMkLst>
        </pc:spChg>
        <pc:spChg chg="del mod">
          <ac:chgData name="srinitha reddy" userId="1b2bee9e26ea4229" providerId="LiveId" clId="{9FF7D4C3-D301-4DD6-A2FB-B4BD700E216E}" dt="2021-08-05T21:29:02.215" v="19"/>
          <ac:spMkLst>
            <pc:docMk/>
            <pc:sldMk cId="0" sldId="269"/>
            <ac:spMk id="3" creationId="{00000000-0000-0000-0000-000000000000}"/>
          </ac:spMkLst>
        </pc:spChg>
        <pc:spChg chg="add mod">
          <ac:chgData name="srinitha reddy" userId="1b2bee9e26ea4229" providerId="LiveId" clId="{9FF7D4C3-D301-4DD6-A2FB-B4BD700E216E}" dt="2021-08-08T20:44:50.447" v="1210" actId="20577"/>
          <ac:spMkLst>
            <pc:docMk/>
            <pc:sldMk cId="0" sldId="269"/>
            <ac:spMk id="5" creationId="{E7B862AF-35D2-4FD2-BC5C-D996570DC572}"/>
          </ac:spMkLst>
        </pc:spChg>
      </pc:sldChg>
      <pc:sldChg chg="addSp delSp modSp mod">
        <pc:chgData name="srinitha reddy" userId="1b2bee9e26ea4229" providerId="LiveId" clId="{9FF7D4C3-D301-4DD6-A2FB-B4BD700E216E}" dt="2021-08-08T20:45:34.738" v="1212" actId="20577"/>
        <pc:sldMkLst>
          <pc:docMk/>
          <pc:sldMk cId="0" sldId="270"/>
        </pc:sldMkLst>
        <pc:spChg chg="mod">
          <ac:chgData name="srinitha reddy" userId="1b2bee9e26ea4229" providerId="LiveId" clId="{9FF7D4C3-D301-4DD6-A2FB-B4BD700E216E}" dt="2021-08-08T20:45:31.877" v="1211" actId="20577"/>
          <ac:spMkLst>
            <pc:docMk/>
            <pc:sldMk cId="0" sldId="270"/>
            <ac:spMk id="2" creationId="{00000000-0000-0000-0000-000000000000}"/>
          </ac:spMkLst>
        </pc:spChg>
        <pc:spChg chg="del mod">
          <ac:chgData name="srinitha reddy" userId="1b2bee9e26ea4229" providerId="LiveId" clId="{9FF7D4C3-D301-4DD6-A2FB-B4BD700E216E}" dt="2021-08-05T21:30:37.249" v="30"/>
          <ac:spMkLst>
            <pc:docMk/>
            <pc:sldMk cId="0" sldId="270"/>
            <ac:spMk id="3" creationId="{00000000-0000-0000-0000-000000000000}"/>
          </ac:spMkLst>
        </pc:spChg>
        <pc:spChg chg="add mod">
          <ac:chgData name="srinitha reddy" userId="1b2bee9e26ea4229" providerId="LiveId" clId="{9FF7D4C3-D301-4DD6-A2FB-B4BD700E216E}" dt="2021-08-08T20:45:34.738" v="1212" actId="20577"/>
          <ac:spMkLst>
            <pc:docMk/>
            <pc:sldMk cId="0" sldId="270"/>
            <ac:spMk id="5" creationId="{BCB5E230-3798-496D-BECE-41CFFDEA2EB0}"/>
          </ac:spMkLst>
        </pc:spChg>
      </pc:sldChg>
      <pc:sldChg chg="modSp mod">
        <pc:chgData name="srinitha reddy" userId="1b2bee9e26ea4229" providerId="LiveId" clId="{9FF7D4C3-D301-4DD6-A2FB-B4BD700E216E}" dt="2021-08-08T03:21:47.596" v="960" actId="255"/>
        <pc:sldMkLst>
          <pc:docMk/>
          <pc:sldMk cId="0" sldId="278"/>
        </pc:sldMkLst>
        <pc:spChg chg="mod">
          <ac:chgData name="srinitha reddy" userId="1b2bee9e26ea4229" providerId="LiveId" clId="{9FF7D4C3-D301-4DD6-A2FB-B4BD700E216E}" dt="2021-08-08T03:21:47.596" v="960" actId="255"/>
          <ac:spMkLst>
            <pc:docMk/>
            <pc:sldMk cId="0" sldId="278"/>
            <ac:spMk id="2" creationId="{00000000-0000-0000-0000-000000000000}"/>
          </ac:spMkLst>
        </pc:spChg>
      </pc:sldChg>
      <pc:sldChg chg="modSp mod">
        <pc:chgData name="srinitha reddy" userId="1b2bee9e26ea4229" providerId="LiveId" clId="{9FF7D4C3-D301-4DD6-A2FB-B4BD700E216E}" dt="2021-08-08T21:07:00.470" v="1264" actId="20577"/>
        <pc:sldMkLst>
          <pc:docMk/>
          <pc:sldMk cId="0" sldId="279"/>
        </pc:sldMkLst>
        <pc:spChg chg="mod">
          <ac:chgData name="srinitha reddy" userId="1b2bee9e26ea4229" providerId="LiveId" clId="{9FF7D4C3-D301-4DD6-A2FB-B4BD700E216E}" dt="2021-08-08T03:22:33.922" v="963" actId="14100"/>
          <ac:spMkLst>
            <pc:docMk/>
            <pc:sldMk cId="0" sldId="279"/>
            <ac:spMk id="2" creationId="{00000000-0000-0000-0000-000000000000}"/>
          </ac:spMkLst>
        </pc:spChg>
        <pc:spChg chg="mod">
          <ac:chgData name="srinitha reddy" userId="1b2bee9e26ea4229" providerId="LiveId" clId="{9FF7D4C3-D301-4DD6-A2FB-B4BD700E216E}" dt="2021-08-08T21:07:00.470" v="1264" actId="20577"/>
          <ac:spMkLst>
            <pc:docMk/>
            <pc:sldMk cId="0" sldId="279"/>
            <ac:spMk id="3" creationId="{00000000-0000-0000-0000-000000000000}"/>
          </ac:spMkLst>
        </pc:spChg>
      </pc:sldChg>
      <pc:sldChg chg="modSp mod">
        <pc:chgData name="srinitha reddy" userId="1b2bee9e26ea4229" providerId="LiveId" clId="{9FF7D4C3-D301-4DD6-A2FB-B4BD700E216E}" dt="2021-08-08T21:10:35.601" v="1311" actId="20577"/>
        <pc:sldMkLst>
          <pc:docMk/>
          <pc:sldMk cId="0" sldId="280"/>
        </pc:sldMkLst>
        <pc:spChg chg="mod">
          <ac:chgData name="srinitha reddy" userId="1b2bee9e26ea4229" providerId="LiveId" clId="{9FF7D4C3-D301-4DD6-A2FB-B4BD700E216E}" dt="2021-08-08T21:10:35.601" v="1311" actId="20577"/>
          <ac:spMkLst>
            <pc:docMk/>
            <pc:sldMk cId="0" sldId="280"/>
            <ac:spMk id="3" creationId="{00000000-0000-0000-0000-000000000000}"/>
          </ac:spMkLst>
        </pc:spChg>
      </pc:sldChg>
      <pc:sldChg chg="addSp modSp mod">
        <pc:chgData name="srinitha reddy" userId="1b2bee9e26ea4229" providerId="LiveId" clId="{9FF7D4C3-D301-4DD6-A2FB-B4BD700E216E}" dt="2021-08-08T03:23:09.866" v="966" actId="255"/>
        <pc:sldMkLst>
          <pc:docMk/>
          <pc:sldMk cId="0" sldId="281"/>
        </pc:sldMkLst>
        <pc:spChg chg="mod">
          <ac:chgData name="srinitha reddy" userId="1b2bee9e26ea4229" providerId="LiveId" clId="{9FF7D4C3-D301-4DD6-A2FB-B4BD700E216E}" dt="2021-08-07T07:07:32.246" v="187" actId="1076"/>
          <ac:spMkLst>
            <pc:docMk/>
            <pc:sldMk cId="0" sldId="281"/>
            <ac:spMk id="4" creationId="{00000000-0000-0000-0000-000000000000}"/>
          </ac:spMkLst>
        </pc:spChg>
        <pc:spChg chg="add mod">
          <ac:chgData name="srinitha reddy" userId="1b2bee9e26ea4229" providerId="LiveId" clId="{9FF7D4C3-D301-4DD6-A2FB-B4BD700E216E}" dt="2021-08-08T03:23:09.866" v="966" actId="255"/>
          <ac:spMkLst>
            <pc:docMk/>
            <pc:sldMk cId="0" sldId="281"/>
            <ac:spMk id="6" creationId="{B2AC131F-343A-400E-8FCD-CDC71340ACE8}"/>
          </ac:spMkLst>
        </pc:spChg>
      </pc:sldChg>
      <pc:sldChg chg="addSp modSp mod">
        <pc:chgData name="srinitha reddy" userId="1b2bee9e26ea4229" providerId="LiveId" clId="{9FF7D4C3-D301-4DD6-A2FB-B4BD700E216E}" dt="2021-08-08T21:12:40.983" v="1314" actId="14100"/>
        <pc:sldMkLst>
          <pc:docMk/>
          <pc:sldMk cId="0" sldId="282"/>
        </pc:sldMkLst>
        <pc:spChg chg="mod">
          <ac:chgData name="srinitha reddy" userId="1b2bee9e26ea4229" providerId="LiveId" clId="{9FF7D4C3-D301-4DD6-A2FB-B4BD700E216E}" dt="2021-08-07T07:10:13.971" v="210" actId="1076"/>
          <ac:spMkLst>
            <pc:docMk/>
            <pc:sldMk cId="0" sldId="282"/>
            <ac:spMk id="4" creationId="{00000000-0000-0000-0000-000000000000}"/>
          </ac:spMkLst>
        </pc:spChg>
        <pc:spChg chg="add mod">
          <ac:chgData name="srinitha reddy" userId="1b2bee9e26ea4229" providerId="LiveId" clId="{9FF7D4C3-D301-4DD6-A2FB-B4BD700E216E}" dt="2021-08-08T21:12:40.983" v="1314" actId="14100"/>
          <ac:spMkLst>
            <pc:docMk/>
            <pc:sldMk cId="0" sldId="282"/>
            <ac:spMk id="6" creationId="{0415E950-C0AF-40CA-8D91-18832121EE9E}"/>
          </ac:spMkLst>
        </pc:spChg>
      </pc:sldChg>
      <pc:sldChg chg="addSp modSp mod">
        <pc:chgData name="srinitha reddy" userId="1b2bee9e26ea4229" providerId="LiveId" clId="{9FF7D4C3-D301-4DD6-A2FB-B4BD700E216E}" dt="2021-08-08T03:23:37.276" v="968" actId="255"/>
        <pc:sldMkLst>
          <pc:docMk/>
          <pc:sldMk cId="0" sldId="283"/>
        </pc:sldMkLst>
        <pc:spChg chg="mod">
          <ac:chgData name="srinitha reddy" userId="1b2bee9e26ea4229" providerId="LiveId" clId="{9FF7D4C3-D301-4DD6-A2FB-B4BD700E216E}" dt="2021-08-07T07:11:04.365" v="223" actId="1076"/>
          <ac:spMkLst>
            <pc:docMk/>
            <pc:sldMk cId="0" sldId="283"/>
            <ac:spMk id="3" creationId="{00000000-0000-0000-0000-000000000000}"/>
          </ac:spMkLst>
        </pc:spChg>
        <pc:spChg chg="mod">
          <ac:chgData name="srinitha reddy" userId="1b2bee9e26ea4229" providerId="LiveId" clId="{9FF7D4C3-D301-4DD6-A2FB-B4BD700E216E}" dt="2021-08-07T07:11:08.974" v="224" actId="1076"/>
          <ac:spMkLst>
            <pc:docMk/>
            <pc:sldMk cId="0" sldId="283"/>
            <ac:spMk id="4" creationId="{00000000-0000-0000-0000-000000000000}"/>
          </ac:spMkLst>
        </pc:spChg>
        <pc:spChg chg="add mod">
          <ac:chgData name="srinitha reddy" userId="1b2bee9e26ea4229" providerId="LiveId" clId="{9FF7D4C3-D301-4DD6-A2FB-B4BD700E216E}" dt="2021-08-08T03:23:37.276" v="968" actId="255"/>
          <ac:spMkLst>
            <pc:docMk/>
            <pc:sldMk cId="0" sldId="283"/>
            <ac:spMk id="6" creationId="{A4BCD541-C181-4EAE-9895-BA8D61934BFE}"/>
          </ac:spMkLst>
        </pc:spChg>
      </pc:sldChg>
      <pc:sldChg chg="addSp delSp modSp del mod">
        <pc:chgData name="srinitha reddy" userId="1b2bee9e26ea4229" providerId="LiveId" clId="{9FF7D4C3-D301-4DD6-A2FB-B4BD700E216E}" dt="2021-08-07T07:12:34.354" v="233" actId="2696"/>
        <pc:sldMkLst>
          <pc:docMk/>
          <pc:sldMk cId="0" sldId="284"/>
        </pc:sldMkLst>
        <pc:spChg chg="del">
          <ac:chgData name="srinitha reddy" userId="1b2bee9e26ea4229" providerId="LiveId" clId="{9FF7D4C3-D301-4DD6-A2FB-B4BD700E216E}" dt="2021-08-07T07:12:26.832" v="232" actId="21"/>
          <ac:spMkLst>
            <pc:docMk/>
            <pc:sldMk cId="0" sldId="284"/>
            <ac:spMk id="2" creationId="{00000000-0000-0000-0000-000000000000}"/>
          </ac:spMkLst>
        </pc:spChg>
        <pc:spChg chg="add mod">
          <ac:chgData name="srinitha reddy" userId="1b2bee9e26ea4229" providerId="LiveId" clId="{9FF7D4C3-D301-4DD6-A2FB-B4BD700E216E}" dt="2021-08-07T07:12:26.832" v="232" actId="21"/>
          <ac:spMkLst>
            <pc:docMk/>
            <pc:sldMk cId="0" sldId="284"/>
            <ac:spMk id="6" creationId="{D0000DF4-6DE2-4839-BDB9-C71E5B119725}"/>
          </ac:spMkLst>
        </pc:spChg>
      </pc:sldChg>
      <pc:sldChg chg="modSp mod">
        <pc:chgData name="srinitha reddy" userId="1b2bee9e26ea4229" providerId="LiveId" clId="{9FF7D4C3-D301-4DD6-A2FB-B4BD700E216E}" dt="2021-08-08T03:33:13.245" v="1041" actId="255"/>
        <pc:sldMkLst>
          <pc:docMk/>
          <pc:sldMk cId="0" sldId="285"/>
        </pc:sldMkLst>
        <pc:spChg chg="mod">
          <ac:chgData name="srinitha reddy" userId="1b2bee9e26ea4229" providerId="LiveId" clId="{9FF7D4C3-D301-4DD6-A2FB-B4BD700E216E}" dt="2021-08-08T03:33:13.245" v="1041" actId="255"/>
          <ac:spMkLst>
            <pc:docMk/>
            <pc:sldMk cId="0" sldId="285"/>
            <ac:spMk id="2" creationId="{00000000-0000-0000-0000-000000000000}"/>
          </ac:spMkLst>
        </pc:spChg>
      </pc:sldChg>
      <pc:sldChg chg="addSp modSp mod">
        <pc:chgData name="srinitha reddy" userId="1b2bee9e26ea4229" providerId="LiveId" clId="{9FF7D4C3-D301-4DD6-A2FB-B4BD700E216E}" dt="2021-08-08T03:33:25.808" v="1042" actId="255"/>
        <pc:sldMkLst>
          <pc:docMk/>
          <pc:sldMk cId="0" sldId="286"/>
        </pc:sldMkLst>
        <pc:spChg chg="mod">
          <ac:chgData name="srinitha reddy" userId="1b2bee9e26ea4229" providerId="LiveId" clId="{9FF7D4C3-D301-4DD6-A2FB-B4BD700E216E}" dt="2021-08-08T02:38:53.225" v="657" actId="14100"/>
          <ac:spMkLst>
            <pc:docMk/>
            <pc:sldMk cId="0" sldId="286"/>
            <ac:spMk id="2" creationId="{00000000-0000-0000-0000-000000000000}"/>
          </ac:spMkLst>
        </pc:spChg>
        <pc:spChg chg="add mod">
          <ac:chgData name="srinitha reddy" userId="1b2bee9e26ea4229" providerId="LiveId" clId="{9FF7D4C3-D301-4DD6-A2FB-B4BD700E216E}" dt="2021-08-08T03:33:25.808" v="1042" actId="255"/>
          <ac:spMkLst>
            <pc:docMk/>
            <pc:sldMk cId="0" sldId="286"/>
            <ac:spMk id="4" creationId="{3F7046A1-1DF5-4967-9CF7-6E47F5DA0E40}"/>
          </ac:spMkLst>
        </pc:spChg>
      </pc:sldChg>
      <pc:sldChg chg="modSp mod">
        <pc:chgData name="srinitha reddy" userId="1b2bee9e26ea4229" providerId="LiveId" clId="{9FF7D4C3-D301-4DD6-A2FB-B4BD700E216E}" dt="2021-08-08T03:33:40.411" v="1044" actId="1076"/>
        <pc:sldMkLst>
          <pc:docMk/>
          <pc:sldMk cId="0" sldId="287"/>
        </pc:sldMkLst>
        <pc:spChg chg="mod">
          <ac:chgData name="srinitha reddy" userId="1b2bee9e26ea4229" providerId="LiveId" clId="{9FF7D4C3-D301-4DD6-A2FB-B4BD700E216E}" dt="2021-08-08T03:33:38.186" v="1043" actId="255"/>
          <ac:spMkLst>
            <pc:docMk/>
            <pc:sldMk cId="0" sldId="287"/>
            <ac:spMk id="2" creationId="{00000000-0000-0000-0000-000000000000}"/>
          </ac:spMkLst>
        </pc:spChg>
        <pc:spChg chg="mod">
          <ac:chgData name="srinitha reddy" userId="1b2bee9e26ea4229" providerId="LiveId" clId="{9FF7D4C3-D301-4DD6-A2FB-B4BD700E216E}" dt="2021-08-08T03:33:40.411" v="1044" actId="1076"/>
          <ac:spMkLst>
            <pc:docMk/>
            <pc:sldMk cId="0" sldId="287"/>
            <ac:spMk id="3" creationId="{00000000-0000-0000-0000-000000000000}"/>
          </ac:spMkLst>
        </pc:spChg>
      </pc:sldChg>
      <pc:sldChg chg="addSp modSp mod">
        <pc:chgData name="srinitha reddy" userId="1b2bee9e26ea4229" providerId="LiveId" clId="{9FF7D4C3-D301-4DD6-A2FB-B4BD700E216E}" dt="2021-08-08T03:33:57.025" v="1046" actId="14100"/>
        <pc:sldMkLst>
          <pc:docMk/>
          <pc:sldMk cId="0" sldId="288"/>
        </pc:sldMkLst>
        <pc:spChg chg="mod">
          <ac:chgData name="srinitha reddy" userId="1b2bee9e26ea4229" providerId="LiveId" clId="{9FF7D4C3-D301-4DD6-A2FB-B4BD700E216E}" dt="2021-08-08T02:40:12.095" v="665" actId="1076"/>
          <ac:spMkLst>
            <pc:docMk/>
            <pc:sldMk cId="0" sldId="288"/>
            <ac:spMk id="2" creationId="{00000000-0000-0000-0000-000000000000}"/>
          </ac:spMkLst>
        </pc:spChg>
        <pc:spChg chg="add mod">
          <ac:chgData name="srinitha reddy" userId="1b2bee9e26ea4229" providerId="LiveId" clId="{9FF7D4C3-D301-4DD6-A2FB-B4BD700E216E}" dt="2021-08-08T03:33:57.025" v="1046" actId="14100"/>
          <ac:spMkLst>
            <pc:docMk/>
            <pc:sldMk cId="0" sldId="288"/>
            <ac:spMk id="4" creationId="{639E1E1B-D399-42DC-A184-ABD1BB348B4B}"/>
          </ac:spMkLst>
        </pc:spChg>
      </pc:sldChg>
      <pc:sldChg chg="addSp modSp mod">
        <pc:chgData name="srinitha reddy" userId="1b2bee9e26ea4229" providerId="LiveId" clId="{9FF7D4C3-D301-4DD6-A2FB-B4BD700E216E}" dt="2021-08-08T03:34:26.095" v="1048" actId="255"/>
        <pc:sldMkLst>
          <pc:docMk/>
          <pc:sldMk cId="0" sldId="289"/>
        </pc:sldMkLst>
        <pc:spChg chg="mod">
          <ac:chgData name="srinitha reddy" userId="1b2bee9e26ea4229" providerId="LiveId" clId="{9FF7D4C3-D301-4DD6-A2FB-B4BD700E216E}" dt="2021-08-08T03:34:19.028" v="1047" actId="255"/>
          <ac:spMkLst>
            <pc:docMk/>
            <pc:sldMk cId="0" sldId="289"/>
            <ac:spMk id="2" creationId="{00000000-0000-0000-0000-000000000000}"/>
          </ac:spMkLst>
        </pc:spChg>
        <pc:spChg chg="mod">
          <ac:chgData name="srinitha reddy" userId="1b2bee9e26ea4229" providerId="LiveId" clId="{9FF7D4C3-D301-4DD6-A2FB-B4BD700E216E}" dt="2021-08-08T02:43:07.776" v="692" actId="14100"/>
          <ac:spMkLst>
            <pc:docMk/>
            <pc:sldMk cId="0" sldId="289"/>
            <ac:spMk id="3" creationId="{00000000-0000-0000-0000-000000000000}"/>
          </ac:spMkLst>
        </pc:spChg>
        <pc:spChg chg="mod">
          <ac:chgData name="srinitha reddy" userId="1b2bee9e26ea4229" providerId="LiveId" clId="{9FF7D4C3-D301-4DD6-A2FB-B4BD700E216E}" dt="2021-08-08T02:43:18.368" v="695" actId="14100"/>
          <ac:spMkLst>
            <pc:docMk/>
            <pc:sldMk cId="0" sldId="289"/>
            <ac:spMk id="4" creationId="{00000000-0000-0000-0000-000000000000}"/>
          </ac:spMkLst>
        </pc:spChg>
        <pc:spChg chg="add mod">
          <ac:chgData name="srinitha reddy" userId="1b2bee9e26ea4229" providerId="LiveId" clId="{9FF7D4C3-D301-4DD6-A2FB-B4BD700E216E}" dt="2021-08-08T03:34:26.095" v="1048" actId="255"/>
          <ac:spMkLst>
            <pc:docMk/>
            <pc:sldMk cId="0" sldId="289"/>
            <ac:spMk id="6" creationId="{FE272D01-699D-4BBD-8133-66EC9C30F0AF}"/>
          </ac:spMkLst>
        </pc:spChg>
      </pc:sldChg>
      <pc:sldChg chg="addSp modSp mod">
        <pc:chgData name="srinitha reddy" userId="1b2bee9e26ea4229" providerId="LiveId" clId="{9FF7D4C3-D301-4DD6-A2FB-B4BD700E216E}" dt="2021-08-08T21:40:04.095" v="1317" actId="1076"/>
        <pc:sldMkLst>
          <pc:docMk/>
          <pc:sldMk cId="0" sldId="290"/>
        </pc:sldMkLst>
        <pc:spChg chg="mod">
          <ac:chgData name="srinitha reddy" userId="1b2bee9e26ea4229" providerId="LiveId" clId="{9FF7D4C3-D301-4DD6-A2FB-B4BD700E216E}" dt="2021-08-08T03:34:47.598" v="1050" actId="255"/>
          <ac:spMkLst>
            <pc:docMk/>
            <pc:sldMk cId="0" sldId="290"/>
            <ac:spMk id="2" creationId="{00000000-0000-0000-0000-000000000000}"/>
          </ac:spMkLst>
        </pc:spChg>
        <pc:spChg chg="mod">
          <ac:chgData name="srinitha reddy" userId="1b2bee9e26ea4229" providerId="LiveId" clId="{9FF7D4C3-D301-4DD6-A2FB-B4BD700E216E}" dt="2021-08-08T02:44:13.220" v="701" actId="1076"/>
          <ac:spMkLst>
            <pc:docMk/>
            <pc:sldMk cId="0" sldId="290"/>
            <ac:spMk id="3" creationId="{00000000-0000-0000-0000-000000000000}"/>
          </ac:spMkLst>
        </pc:spChg>
        <pc:spChg chg="mod">
          <ac:chgData name="srinitha reddy" userId="1b2bee9e26ea4229" providerId="LiveId" clId="{9FF7D4C3-D301-4DD6-A2FB-B4BD700E216E}" dt="2021-08-08T21:40:04.095" v="1317" actId="1076"/>
          <ac:spMkLst>
            <pc:docMk/>
            <pc:sldMk cId="0" sldId="290"/>
            <ac:spMk id="4" creationId="{00000000-0000-0000-0000-000000000000}"/>
          </ac:spMkLst>
        </pc:spChg>
        <pc:spChg chg="add mod">
          <ac:chgData name="srinitha reddy" userId="1b2bee9e26ea4229" providerId="LiveId" clId="{9FF7D4C3-D301-4DD6-A2FB-B4BD700E216E}" dt="2021-08-08T03:34:55.111" v="1051" actId="255"/>
          <ac:spMkLst>
            <pc:docMk/>
            <pc:sldMk cId="0" sldId="290"/>
            <ac:spMk id="6" creationId="{23C94353-7CD3-4F27-8A2F-AEA900F766D2}"/>
          </ac:spMkLst>
        </pc:spChg>
      </pc:sldChg>
      <pc:sldChg chg="addSp modSp mod">
        <pc:chgData name="srinitha reddy" userId="1b2bee9e26ea4229" providerId="LiveId" clId="{9FF7D4C3-D301-4DD6-A2FB-B4BD700E216E}" dt="2021-08-08T03:35:30.454" v="1056" actId="255"/>
        <pc:sldMkLst>
          <pc:docMk/>
          <pc:sldMk cId="0" sldId="291"/>
        </pc:sldMkLst>
        <pc:spChg chg="mod">
          <ac:chgData name="srinitha reddy" userId="1b2bee9e26ea4229" providerId="LiveId" clId="{9FF7D4C3-D301-4DD6-A2FB-B4BD700E216E}" dt="2021-08-08T03:35:19.600" v="1055" actId="255"/>
          <ac:spMkLst>
            <pc:docMk/>
            <pc:sldMk cId="0" sldId="291"/>
            <ac:spMk id="2" creationId="{00000000-0000-0000-0000-000000000000}"/>
          </ac:spMkLst>
        </pc:spChg>
        <pc:spChg chg="mod">
          <ac:chgData name="srinitha reddy" userId="1b2bee9e26ea4229" providerId="LiveId" clId="{9FF7D4C3-D301-4DD6-A2FB-B4BD700E216E}" dt="2021-08-08T02:45:13.857" v="706" actId="1076"/>
          <ac:spMkLst>
            <pc:docMk/>
            <pc:sldMk cId="0" sldId="291"/>
            <ac:spMk id="3" creationId="{00000000-0000-0000-0000-000000000000}"/>
          </ac:spMkLst>
        </pc:spChg>
        <pc:spChg chg="mod">
          <ac:chgData name="srinitha reddy" userId="1b2bee9e26ea4229" providerId="LiveId" clId="{9FF7D4C3-D301-4DD6-A2FB-B4BD700E216E}" dt="2021-08-08T02:45:23.215" v="708" actId="14100"/>
          <ac:spMkLst>
            <pc:docMk/>
            <pc:sldMk cId="0" sldId="291"/>
            <ac:spMk id="4" creationId="{00000000-0000-0000-0000-000000000000}"/>
          </ac:spMkLst>
        </pc:spChg>
        <pc:spChg chg="add mod">
          <ac:chgData name="srinitha reddy" userId="1b2bee9e26ea4229" providerId="LiveId" clId="{9FF7D4C3-D301-4DD6-A2FB-B4BD700E216E}" dt="2021-08-08T03:35:30.454" v="1056" actId="255"/>
          <ac:spMkLst>
            <pc:docMk/>
            <pc:sldMk cId="0" sldId="291"/>
            <ac:spMk id="6" creationId="{F09FFD2A-BE67-4FB8-8AC6-9FD8C4714C9E}"/>
          </ac:spMkLst>
        </pc:spChg>
      </pc:sldChg>
      <pc:sldChg chg="addSp modSp mod">
        <pc:chgData name="srinitha reddy" userId="1b2bee9e26ea4229" providerId="LiveId" clId="{9FF7D4C3-D301-4DD6-A2FB-B4BD700E216E}" dt="2021-08-08T03:36:22.913" v="1065" actId="1076"/>
        <pc:sldMkLst>
          <pc:docMk/>
          <pc:sldMk cId="0" sldId="292"/>
        </pc:sldMkLst>
        <pc:spChg chg="mod">
          <ac:chgData name="srinitha reddy" userId="1b2bee9e26ea4229" providerId="LiveId" clId="{9FF7D4C3-D301-4DD6-A2FB-B4BD700E216E}" dt="2021-08-08T03:35:57.352" v="1061" actId="20577"/>
          <ac:spMkLst>
            <pc:docMk/>
            <pc:sldMk cId="0" sldId="292"/>
            <ac:spMk id="2" creationId="{00000000-0000-0000-0000-000000000000}"/>
          </ac:spMkLst>
        </pc:spChg>
        <pc:spChg chg="mod">
          <ac:chgData name="srinitha reddy" userId="1b2bee9e26ea4229" providerId="LiveId" clId="{9FF7D4C3-D301-4DD6-A2FB-B4BD700E216E}" dt="2021-08-08T03:36:17.669" v="1064" actId="1076"/>
          <ac:spMkLst>
            <pc:docMk/>
            <pc:sldMk cId="0" sldId="292"/>
            <ac:spMk id="3" creationId="{00000000-0000-0000-0000-000000000000}"/>
          </ac:spMkLst>
        </pc:spChg>
        <pc:spChg chg="mod">
          <ac:chgData name="srinitha reddy" userId="1b2bee9e26ea4229" providerId="LiveId" clId="{9FF7D4C3-D301-4DD6-A2FB-B4BD700E216E}" dt="2021-08-08T03:36:15.386" v="1063" actId="1076"/>
          <ac:spMkLst>
            <pc:docMk/>
            <pc:sldMk cId="0" sldId="292"/>
            <ac:spMk id="4" creationId="{00000000-0000-0000-0000-000000000000}"/>
          </ac:spMkLst>
        </pc:spChg>
        <pc:spChg chg="add mod">
          <ac:chgData name="srinitha reddy" userId="1b2bee9e26ea4229" providerId="LiveId" clId="{9FF7D4C3-D301-4DD6-A2FB-B4BD700E216E}" dt="2021-08-08T03:36:22.913" v="1065" actId="1076"/>
          <ac:spMkLst>
            <pc:docMk/>
            <pc:sldMk cId="0" sldId="292"/>
            <ac:spMk id="6" creationId="{64002BBD-1F3F-469A-8698-75C23E54BCAE}"/>
          </ac:spMkLst>
        </pc:spChg>
      </pc:sldChg>
      <pc:sldChg chg="addSp modSp mod">
        <pc:chgData name="srinitha reddy" userId="1b2bee9e26ea4229" providerId="LiveId" clId="{9FF7D4C3-D301-4DD6-A2FB-B4BD700E216E}" dt="2021-08-08T03:36:55.807" v="1070" actId="20577"/>
        <pc:sldMkLst>
          <pc:docMk/>
          <pc:sldMk cId="0" sldId="293"/>
        </pc:sldMkLst>
        <pc:spChg chg="mod">
          <ac:chgData name="srinitha reddy" userId="1b2bee9e26ea4229" providerId="LiveId" clId="{9FF7D4C3-D301-4DD6-A2FB-B4BD700E216E}" dt="2021-08-08T03:36:55.807" v="1070" actId="20577"/>
          <ac:spMkLst>
            <pc:docMk/>
            <pc:sldMk cId="0" sldId="293"/>
            <ac:spMk id="2" creationId="{00000000-0000-0000-0000-000000000000}"/>
          </ac:spMkLst>
        </pc:spChg>
        <pc:spChg chg="mod">
          <ac:chgData name="srinitha reddy" userId="1b2bee9e26ea4229" providerId="LiveId" clId="{9FF7D4C3-D301-4DD6-A2FB-B4BD700E216E}" dt="2021-08-08T02:48:51.100" v="728" actId="14100"/>
          <ac:spMkLst>
            <pc:docMk/>
            <pc:sldMk cId="0" sldId="293"/>
            <ac:spMk id="3" creationId="{00000000-0000-0000-0000-000000000000}"/>
          </ac:spMkLst>
        </pc:spChg>
        <pc:spChg chg="mod">
          <ac:chgData name="srinitha reddy" userId="1b2bee9e26ea4229" providerId="LiveId" clId="{9FF7D4C3-D301-4DD6-A2FB-B4BD700E216E}" dt="2021-08-08T02:48:46.981" v="727" actId="14100"/>
          <ac:spMkLst>
            <pc:docMk/>
            <pc:sldMk cId="0" sldId="293"/>
            <ac:spMk id="4" creationId="{00000000-0000-0000-0000-000000000000}"/>
          </ac:spMkLst>
        </pc:spChg>
        <pc:spChg chg="add mod">
          <ac:chgData name="srinitha reddy" userId="1b2bee9e26ea4229" providerId="LiveId" clId="{9FF7D4C3-D301-4DD6-A2FB-B4BD700E216E}" dt="2021-08-08T03:36:35.148" v="1066" actId="255"/>
          <ac:spMkLst>
            <pc:docMk/>
            <pc:sldMk cId="0" sldId="293"/>
            <ac:spMk id="6" creationId="{0E63B06D-8B59-4EBA-A95E-7F2730445E55}"/>
          </ac:spMkLst>
        </pc:spChg>
      </pc:sldChg>
      <pc:sldChg chg="modSp mod">
        <pc:chgData name="srinitha reddy" userId="1b2bee9e26ea4229" providerId="LiveId" clId="{9FF7D4C3-D301-4DD6-A2FB-B4BD700E216E}" dt="2021-08-08T03:37:35.378" v="1075" actId="20577"/>
        <pc:sldMkLst>
          <pc:docMk/>
          <pc:sldMk cId="0" sldId="294"/>
        </pc:sldMkLst>
        <pc:spChg chg="mod">
          <ac:chgData name="srinitha reddy" userId="1b2bee9e26ea4229" providerId="LiveId" clId="{9FF7D4C3-D301-4DD6-A2FB-B4BD700E216E}" dt="2021-08-08T03:37:35.378" v="1075" actId="20577"/>
          <ac:spMkLst>
            <pc:docMk/>
            <pc:sldMk cId="0" sldId="294"/>
            <ac:spMk id="2" creationId="{00000000-0000-0000-0000-000000000000}"/>
          </ac:spMkLst>
        </pc:spChg>
        <pc:spChg chg="mod">
          <ac:chgData name="srinitha reddy" userId="1b2bee9e26ea4229" providerId="LiveId" clId="{9FF7D4C3-D301-4DD6-A2FB-B4BD700E216E}" dt="2021-08-08T03:37:16.188" v="1071" actId="255"/>
          <ac:spMkLst>
            <pc:docMk/>
            <pc:sldMk cId="0" sldId="294"/>
            <ac:spMk id="3" creationId="{00000000-0000-0000-0000-000000000000}"/>
          </ac:spMkLst>
        </pc:spChg>
      </pc:sldChg>
      <pc:sldChg chg="delSp modSp del mod">
        <pc:chgData name="srinitha reddy" userId="1b2bee9e26ea4229" providerId="LiveId" clId="{9FF7D4C3-D301-4DD6-A2FB-B4BD700E216E}" dt="2021-08-07T06:52:07.727" v="151" actId="2696"/>
        <pc:sldMkLst>
          <pc:docMk/>
          <pc:sldMk cId="0" sldId="295"/>
        </pc:sldMkLst>
        <pc:spChg chg="del mod">
          <ac:chgData name="srinitha reddy" userId="1b2bee9e26ea4229" providerId="LiveId" clId="{9FF7D4C3-D301-4DD6-A2FB-B4BD700E216E}" dt="2021-08-07T06:52:01.325" v="150"/>
          <ac:spMkLst>
            <pc:docMk/>
            <pc:sldMk cId="0" sldId="295"/>
            <ac:spMk id="2" creationId="{00000000-0000-0000-0000-000000000000}"/>
          </ac:spMkLst>
        </pc:spChg>
      </pc:sldChg>
      <pc:sldChg chg="delSp modSp mod">
        <pc:chgData name="srinitha reddy" userId="1b2bee9e26ea4229" providerId="LiveId" clId="{9FF7D4C3-D301-4DD6-A2FB-B4BD700E216E}" dt="2021-08-08T03:38:28.976" v="1083" actId="1076"/>
        <pc:sldMkLst>
          <pc:docMk/>
          <pc:sldMk cId="0" sldId="296"/>
        </pc:sldMkLst>
        <pc:spChg chg="del mod">
          <ac:chgData name="srinitha reddy" userId="1b2bee9e26ea4229" providerId="LiveId" clId="{9FF7D4C3-D301-4DD6-A2FB-B4BD700E216E}" dt="2021-08-07T06:52:15.087" v="154"/>
          <ac:spMkLst>
            <pc:docMk/>
            <pc:sldMk cId="0" sldId="296"/>
            <ac:spMk id="3" creationId="{00000000-0000-0000-0000-000000000000}"/>
          </ac:spMkLst>
        </pc:spChg>
        <pc:spChg chg="mod">
          <ac:chgData name="srinitha reddy" userId="1b2bee9e26ea4229" providerId="LiveId" clId="{9FF7D4C3-D301-4DD6-A2FB-B4BD700E216E}" dt="2021-08-08T03:38:28.976" v="1083" actId="1076"/>
          <ac:spMkLst>
            <pc:docMk/>
            <pc:sldMk cId="0" sldId="296"/>
            <ac:spMk id="8" creationId="{B8208B07-9B93-4EDB-8659-D2A303145CF3}"/>
          </ac:spMkLst>
        </pc:spChg>
      </pc:sldChg>
      <pc:sldChg chg="delSp modSp del mod">
        <pc:chgData name="srinitha reddy" userId="1b2bee9e26ea4229" providerId="LiveId" clId="{9FF7D4C3-D301-4DD6-A2FB-B4BD700E216E}" dt="2021-08-08T03:38:21.598" v="1082" actId="2696"/>
        <pc:sldMkLst>
          <pc:docMk/>
          <pc:sldMk cId="0" sldId="297"/>
        </pc:sldMkLst>
        <pc:spChg chg="del mod">
          <ac:chgData name="srinitha reddy" userId="1b2bee9e26ea4229" providerId="LiveId" clId="{9FF7D4C3-D301-4DD6-A2FB-B4BD700E216E}" dt="2021-08-07T06:52:21.843" v="157"/>
          <ac:spMkLst>
            <pc:docMk/>
            <pc:sldMk cId="0" sldId="297"/>
            <ac:spMk id="2" creationId="{00000000-0000-0000-0000-000000000000}"/>
          </ac:spMkLst>
        </pc:spChg>
        <pc:spChg chg="mod">
          <ac:chgData name="srinitha reddy" userId="1b2bee9e26ea4229" providerId="LiveId" clId="{9FF7D4C3-D301-4DD6-A2FB-B4BD700E216E}" dt="2021-08-08T03:38:03.421" v="1079" actId="2711"/>
          <ac:spMkLst>
            <pc:docMk/>
            <pc:sldMk cId="0" sldId="297"/>
            <ac:spMk id="3" creationId="{AF7BFA32-30BB-4F97-8EAE-01C66F619467}"/>
          </ac:spMkLst>
        </pc:spChg>
      </pc:sldChg>
      <pc:sldChg chg="addSp delSp modSp mod">
        <pc:chgData name="srinitha reddy" userId="1b2bee9e26ea4229" providerId="LiveId" clId="{9FF7D4C3-D301-4DD6-A2FB-B4BD700E216E}" dt="2021-08-08T03:01:36.555" v="813" actId="14100"/>
        <pc:sldMkLst>
          <pc:docMk/>
          <pc:sldMk cId="0" sldId="299"/>
        </pc:sldMkLst>
        <pc:spChg chg="del mod">
          <ac:chgData name="srinitha reddy" userId="1b2bee9e26ea4229" providerId="LiveId" clId="{9FF7D4C3-D301-4DD6-A2FB-B4BD700E216E}" dt="2021-08-08T03:00:09.325" v="800" actId="478"/>
          <ac:spMkLst>
            <pc:docMk/>
            <pc:sldMk cId="0" sldId="299"/>
            <ac:spMk id="2" creationId="{00000000-0000-0000-0000-000000000000}"/>
          </ac:spMkLst>
        </pc:spChg>
        <pc:spChg chg="mod">
          <ac:chgData name="srinitha reddy" userId="1b2bee9e26ea4229" providerId="LiveId" clId="{9FF7D4C3-D301-4DD6-A2FB-B4BD700E216E}" dt="2021-08-08T03:01:36.555" v="813" actId="14100"/>
          <ac:spMkLst>
            <pc:docMk/>
            <pc:sldMk cId="0" sldId="299"/>
            <ac:spMk id="3" creationId="{00000000-0000-0000-0000-000000000000}"/>
          </ac:spMkLst>
        </pc:spChg>
        <pc:picChg chg="add mod">
          <ac:chgData name="srinitha reddy" userId="1b2bee9e26ea4229" providerId="LiveId" clId="{9FF7D4C3-D301-4DD6-A2FB-B4BD700E216E}" dt="2021-08-08T03:01:28.603" v="811" actId="14100"/>
          <ac:picMkLst>
            <pc:docMk/>
            <pc:sldMk cId="0" sldId="299"/>
            <ac:picMk id="4" creationId="{AAF10010-14E3-4A42-AE18-49266C883282}"/>
          </ac:picMkLst>
        </pc:picChg>
      </pc:sldChg>
      <pc:sldChg chg="addSp delSp modSp mod">
        <pc:chgData name="srinitha reddy" userId="1b2bee9e26ea4229" providerId="LiveId" clId="{9FF7D4C3-D301-4DD6-A2FB-B4BD700E216E}" dt="2021-08-08T03:02:21.835" v="820" actId="1076"/>
        <pc:sldMkLst>
          <pc:docMk/>
          <pc:sldMk cId="0" sldId="300"/>
        </pc:sldMkLst>
        <pc:spChg chg="del mod">
          <ac:chgData name="srinitha reddy" userId="1b2bee9e26ea4229" providerId="LiveId" clId="{9FF7D4C3-D301-4DD6-A2FB-B4BD700E216E}" dt="2021-08-08T03:01:45.983" v="814" actId="21"/>
          <ac:spMkLst>
            <pc:docMk/>
            <pc:sldMk cId="0" sldId="300"/>
            <ac:spMk id="2" creationId="{00000000-0000-0000-0000-000000000000}"/>
          </ac:spMkLst>
        </pc:spChg>
        <pc:spChg chg="mod">
          <ac:chgData name="srinitha reddy" userId="1b2bee9e26ea4229" providerId="LiveId" clId="{9FF7D4C3-D301-4DD6-A2FB-B4BD700E216E}" dt="2021-08-08T03:02:18.099" v="819" actId="1076"/>
          <ac:spMkLst>
            <pc:docMk/>
            <pc:sldMk cId="0" sldId="300"/>
            <ac:spMk id="3" creationId="{00000000-0000-0000-0000-000000000000}"/>
          </ac:spMkLst>
        </pc:spChg>
        <pc:picChg chg="add mod">
          <ac:chgData name="srinitha reddy" userId="1b2bee9e26ea4229" providerId="LiveId" clId="{9FF7D4C3-D301-4DD6-A2FB-B4BD700E216E}" dt="2021-08-08T03:02:21.835" v="820" actId="1076"/>
          <ac:picMkLst>
            <pc:docMk/>
            <pc:sldMk cId="0" sldId="300"/>
            <ac:picMk id="4" creationId="{2CDF9813-4584-4820-A6F2-B30B8C9861A7}"/>
          </ac:picMkLst>
        </pc:picChg>
      </pc:sldChg>
      <pc:sldChg chg="delSp del mod">
        <pc:chgData name="srinitha reddy" userId="1b2bee9e26ea4229" providerId="LiveId" clId="{9FF7D4C3-D301-4DD6-A2FB-B4BD700E216E}" dt="2021-08-08T03:08:43.587" v="867" actId="2696"/>
        <pc:sldMkLst>
          <pc:docMk/>
          <pc:sldMk cId="0" sldId="301"/>
        </pc:sldMkLst>
        <pc:spChg chg="del">
          <ac:chgData name="srinitha reddy" userId="1b2bee9e26ea4229" providerId="LiveId" clId="{9FF7D4C3-D301-4DD6-A2FB-B4BD700E216E}" dt="2021-08-08T03:02:28.511" v="821" actId="21"/>
          <ac:spMkLst>
            <pc:docMk/>
            <pc:sldMk cId="0" sldId="301"/>
            <ac:spMk id="2" creationId="{00000000-0000-0000-0000-000000000000}"/>
          </ac:spMkLst>
        </pc:spChg>
      </pc:sldChg>
      <pc:sldChg chg="addSp modSp mod">
        <pc:chgData name="srinitha reddy" userId="1b2bee9e26ea4229" providerId="LiveId" clId="{9FF7D4C3-D301-4DD6-A2FB-B4BD700E216E}" dt="2021-08-08T03:09:03.394" v="871" actId="1076"/>
        <pc:sldMkLst>
          <pc:docMk/>
          <pc:sldMk cId="0" sldId="302"/>
        </pc:sldMkLst>
        <pc:spChg chg="mod">
          <ac:chgData name="srinitha reddy" userId="1b2bee9e26ea4229" providerId="LiveId" clId="{9FF7D4C3-D301-4DD6-A2FB-B4BD700E216E}" dt="2021-08-08T03:09:03.394" v="871" actId="1076"/>
          <ac:spMkLst>
            <pc:docMk/>
            <pc:sldMk cId="0" sldId="302"/>
            <ac:spMk id="2" creationId="{00000000-0000-0000-0000-000000000000}"/>
          </ac:spMkLst>
        </pc:spChg>
        <pc:spChg chg="add mod">
          <ac:chgData name="srinitha reddy" userId="1b2bee9e26ea4229" providerId="LiveId" clId="{9FF7D4C3-D301-4DD6-A2FB-B4BD700E216E}" dt="2021-08-08T03:08:36.157" v="866" actId="313"/>
          <ac:spMkLst>
            <pc:docMk/>
            <pc:sldMk cId="0" sldId="302"/>
            <ac:spMk id="4" creationId="{6DE08791-8271-4492-A04E-3CE44A31A806}"/>
          </ac:spMkLst>
        </pc:spChg>
      </pc:sldChg>
      <pc:sldChg chg="modSp mod">
        <pc:chgData name="srinitha reddy" userId="1b2bee9e26ea4229" providerId="LiveId" clId="{9FF7D4C3-D301-4DD6-A2FB-B4BD700E216E}" dt="2021-08-08T03:07:46.159" v="859" actId="12"/>
        <pc:sldMkLst>
          <pc:docMk/>
          <pc:sldMk cId="0" sldId="303"/>
        </pc:sldMkLst>
        <pc:spChg chg="mod">
          <ac:chgData name="srinitha reddy" userId="1b2bee9e26ea4229" providerId="LiveId" clId="{9FF7D4C3-D301-4DD6-A2FB-B4BD700E216E}" dt="2021-08-08T03:07:46.159" v="859" actId="12"/>
          <ac:spMkLst>
            <pc:docMk/>
            <pc:sldMk cId="0" sldId="303"/>
            <ac:spMk id="2" creationId="{00000000-0000-0000-0000-000000000000}"/>
          </ac:spMkLst>
        </pc:spChg>
      </pc:sldChg>
      <pc:sldChg chg="add del">
        <pc:chgData name="srinitha reddy" userId="1b2bee9e26ea4229" providerId="LiveId" clId="{9FF7D4C3-D301-4DD6-A2FB-B4BD700E216E}" dt="2021-08-07T08:02:12.522" v="643" actId="2696"/>
        <pc:sldMkLst>
          <pc:docMk/>
          <pc:sldMk cId="0" sldId="304"/>
        </pc:sldMkLst>
      </pc:sldChg>
      <pc:sldChg chg="modSp mod ord">
        <pc:chgData name="srinitha reddy" userId="1b2bee9e26ea4229" providerId="LiveId" clId="{9FF7D4C3-D301-4DD6-A2FB-B4BD700E216E}" dt="2021-08-08T02:54:51.520" v="791" actId="20577"/>
        <pc:sldMkLst>
          <pc:docMk/>
          <pc:sldMk cId="2250857146" sldId="305"/>
        </pc:sldMkLst>
        <pc:spChg chg="mod">
          <ac:chgData name="srinitha reddy" userId="1b2bee9e26ea4229" providerId="LiveId" clId="{9FF7D4C3-D301-4DD6-A2FB-B4BD700E216E}" dt="2021-08-04T20:20:32.185" v="0" actId="1076"/>
          <ac:spMkLst>
            <pc:docMk/>
            <pc:sldMk cId="2250857146" sldId="305"/>
            <ac:spMk id="3" creationId="{16C7FF76-662D-497B-9877-5A332A211C5F}"/>
          </ac:spMkLst>
        </pc:spChg>
        <pc:graphicFrameChg chg="mod modGraphic">
          <ac:chgData name="srinitha reddy" userId="1b2bee9e26ea4229" providerId="LiveId" clId="{9FF7D4C3-D301-4DD6-A2FB-B4BD700E216E}" dt="2021-08-08T02:54:51.520" v="791" actId="20577"/>
          <ac:graphicFrameMkLst>
            <pc:docMk/>
            <pc:sldMk cId="2250857146" sldId="305"/>
            <ac:graphicFrameMk id="4" creationId="{4F223DBA-8FDD-451B-A9AB-4668AA970B56}"/>
          </ac:graphicFrameMkLst>
        </pc:graphicFrameChg>
      </pc:sldChg>
      <pc:sldChg chg="modSp mod">
        <pc:chgData name="srinitha reddy" userId="1b2bee9e26ea4229" providerId="LiveId" clId="{9FF7D4C3-D301-4DD6-A2FB-B4BD700E216E}" dt="2021-08-08T21:04:57.329" v="1220" actId="20577"/>
        <pc:sldMkLst>
          <pc:docMk/>
          <pc:sldMk cId="4059902696" sldId="306"/>
        </pc:sldMkLst>
        <pc:graphicFrameChg chg="modGraphic">
          <ac:chgData name="srinitha reddy" userId="1b2bee9e26ea4229" providerId="LiveId" clId="{9FF7D4C3-D301-4DD6-A2FB-B4BD700E216E}" dt="2021-08-08T21:04:57.329" v="1220" actId="20577"/>
          <ac:graphicFrameMkLst>
            <pc:docMk/>
            <pc:sldMk cId="4059902696" sldId="306"/>
            <ac:graphicFrameMk id="4" creationId="{3E7C4C6F-9FF4-4702-B4CA-7409D8E49F8C}"/>
          </ac:graphicFrameMkLst>
        </pc:graphicFrameChg>
      </pc:sldChg>
      <pc:sldChg chg="delSp modSp new mod">
        <pc:chgData name="srinitha reddy" userId="1b2bee9e26ea4229" providerId="LiveId" clId="{9FF7D4C3-D301-4DD6-A2FB-B4BD700E216E}" dt="2021-08-07T06:53:19.947" v="164"/>
        <pc:sldMkLst>
          <pc:docMk/>
          <pc:sldMk cId="1018034352" sldId="307"/>
        </pc:sldMkLst>
        <pc:spChg chg="del mod">
          <ac:chgData name="srinitha reddy" userId="1b2bee9e26ea4229" providerId="LiveId" clId="{9FF7D4C3-D301-4DD6-A2FB-B4BD700E216E}" dt="2021-08-07T06:52:30.043" v="160" actId="478"/>
          <ac:spMkLst>
            <pc:docMk/>
            <pc:sldMk cId="1018034352" sldId="307"/>
            <ac:spMk id="2" creationId="{F310BA5F-0366-46AD-A8A9-F7A6302477B0}"/>
          </ac:spMkLst>
        </pc:spChg>
        <pc:spChg chg="mod">
          <ac:chgData name="srinitha reddy" userId="1b2bee9e26ea4229" providerId="LiveId" clId="{9FF7D4C3-D301-4DD6-A2FB-B4BD700E216E}" dt="2021-08-07T06:53:19.947" v="164"/>
          <ac:spMkLst>
            <pc:docMk/>
            <pc:sldMk cId="1018034352" sldId="307"/>
            <ac:spMk id="3" creationId="{8CF0CCE3-1169-4578-B397-BF986DB3EDFE}"/>
          </ac:spMkLst>
        </pc:spChg>
      </pc:sldChg>
      <pc:sldChg chg="new del">
        <pc:chgData name="srinitha reddy" userId="1b2bee9e26ea4229" providerId="LiveId" clId="{9FF7D4C3-D301-4DD6-A2FB-B4BD700E216E}" dt="2021-08-07T07:13:07.353" v="235" actId="47"/>
        <pc:sldMkLst>
          <pc:docMk/>
          <pc:sldMk cId="2380335740" sldId="308"/>
        </pc:sldMkLst>
      </pc:sldChg>
      <pc:sldChg chg="addSp delSp modSp new mod">
        <pc:chgData name="srinitha reddy" userId="1b2bee9e26ea4229" providerId="LiveId" clId="{9FF7D4C3-D301-4DD6-A2FB-B4BD700E216E}" dt="2021-08-08T03:25:15.167" v="979" actId="1076"/>
        <pc:sldMkLst>
          <pc:docMk/>
          <pc:sldMk cId="2656458177" sldId="308"/>
        </pc:sldMkLst>
        <pc:spChg chg="del mod">
          <ac:chgData name="srinitha reddy" userId="1b2bee9e26ea4229" providerId="LiveId" clId="{9FF7D4C3-D301-4DD6-A2FB-B4BD700E216E}" dt="2021-08-07T07:14:00.211" v="247" actId="478"/>
          <ac:spMkLst>
            <pc:docMk/>
            <pc:sldMk cId="2656458177" sldId="308"/>
            <ac:spMk id="2" creationId="{89032A0C-154B-469E-95A6-50D1618D4BBE}"/>
          </ac:spMkLst>
        </pc:spChg>
        <pc:spChg chg="add mod">
          <ac:chgData name="srinitha reddy" userId="1b2bee9e26ea4229" providerId="LiveId" clId="{9FF7D4C3-D301-4DD6-A2FB-B4BD700E216E}" dt="2021-08-08T03:25:15.167" v="979" actId="1076"/>
          <ac:spMkLst>
            <pc:docMk/>
            <pc:sldMk cId="2656458177" sldId="308"/>
            <ac:spMk id="4" creationId="{DD618FE4-CD19-4BD2-970E-9454599024B5}"/>
          </ac:spMkLst>
        </pc:spChg>
        <pc:spChg chg="add mod">
          <ac:chgData name="srinitha reddy" userId="1b2bee9e26ea4229" providerId="LiveId" clId="{9FF7D4C3-D301-4DD6-A2FB-B4BD700E216E}" dt="2021-08-08T03:23:51.920" v="970" actId="255"/>
          <ac:spMkLst>
            <pc:docMk/>
            <pc:sldMk cId="2656458177" sldId="308"/>
            <ac:spMk id="5" creationId="{95AD71F9-67D9-4026-BEB5-D3F01E0EE667}"/>
          </ac:spMkLst>
        </pc:spChg>
        <pc:spChg chg="add mod">
          <ac:chgData name="srinitha reddy" userId="1b2bee9e26ea4229" providerId="LiveId" clId="{9FF7D4C3-D301-4DD6-A2FB-B4BD700E216E}" dt="2021-08-08T03:25:10.134" v="978" actId="14100"/>
          <ac:spMkLst>
            <pc:docMk/>
            <pc:sldMk cId="2656458177" sldId="308"/>
            <ac:spMk id="7" creationId="{1932BE5A-6F82-4C68-BAD8-A741DBD83686}"/>
          </ac:spMkLst>
        </pc:spChg>
        <pc:spChg chg="add mod">
          <ac:chgData name="srinitha reddy" userId="1b2bee9e26ea4229" providerId="LiveId" clId="{9FF7D4C3-D301-4DD6-A2FB-B4BD700E216E}" dt="2021-08-08T03:24:16.677" v="972" actId="255"/>
          <ac:spMkLst>
            <pc:docMk/>
            <pc:sldMk cId="2656458177" sldId="308"/>
            <ac:spMk id="8" creationId="{A3D6817D-7308-4217-8481-2BB3CD6E32DB}"/>
          </ac:spMkLst>
        </pc:spChg>
        <pc:graphicFrameChg chg="add mod modGraphic">
          <ac:chgData name="srinitha reddy" userId="1b2bee9e26ea4229" providerId="LiveId" clId="{9FF7D4C3-D301-4DD6-A2FB-B4BD700E216E}" dt="2021-08-07T07:19:36.073" v="303" actId="14100"/>
          <ac:graphicFrameMkLst>
            <pc:docMk/>
            <pc:sldMk cId="2656458177" sldId="308"/>
            <ac:graphicFrameMk id="3" creationId="{D3DB4046-C219-43EB-AF04-02746F0AF2C0}"/>
          </ac:graphicFrameMkLst>
        </pc:graphicFrameChg>
        <pc:graphicFrameChg chg="add mod modGraphic">
          <ac:chgData name="srinitha reddy" userId="1b2bee9e26ea4229" providerId="LiveId" clId="{9FF7D4C3-D301-4DD6-A2FB-B4BD700E216E}" dt="2021-08-07T07:23:19.430" v="327" actId="255"/>
          <ac:graphicFrameMkLst>
            <pc:docMk/>
            <pc:sldMk cId="2656458177" sldId="308"/>
            <ac:graphicFrameMk id="6" creationId="{506F10DD-1D97-4A5B-8F54-1E8BD1FC1E15}"/>
          </ac:graphicFrameMkLst>
        </pc:graphicFrameChg>
        <pc:picChg chg="add mod">
          <ac:chgData name="srinitha reddy" userId="1b2bee9e26ea4229" providerId="LiveId" clId="{9FF7D4C3-D301-4DD6-A2FB-B4BD700E216E}" dt="2021-08-07T07:45:26.644" v="504" actId="1076"/>
          <ac:picMkLst>
            <pc:docMk/>
            <pc:sldMk cId="2656458177" sldId="308"/>
            <ac:picMk id="1025" creationId="{91D475B7-E0EB-4C0A-A160-0D331F61ED62}"/>
          </ac:picMkLst>
        </pc:picChg>
        <pc:picChg chg="add mod">
          <ac:chgData name="srinitha reddy" userId="1b2bee9e26ea4229" providerId="LiveId" clId="{9FF7D4C3-D301-4DD6-A2FB-B4BD700E216E}" dt="2021-08-07T07:45:42.125" v="506" actId="1076"/>
          <ac:picMkLst>
            <pc:docMk/>
            <pc:sldMk cId="2656458177" sldId="308"/>
            <ac:picMk id="1028" creationId="{0E7219F7-E69B-4BA6-AE99-3B5777851CDA}"/>
          </ac:picMkLst>
        </pc:picChg>
      </pc:sldChg>
      <pc:sldChg chg="addSp delSp modSp new mod">
        <pc:chgData name="srinitha reddy" userId="1b2bee9e26ea4229" providerId="LiveId" clId="{9FF7D4C3-D301-4DD6-A2FB-B4BD700E216E}" dt="2021-08-08T03:26:39.669" v="990" actId="1076"/>
        <pc:sldMkLst>
          <pc:docMk/>
          <pc:sldMk cId="1053154956" sldId="309"/>
        </pc:sldMkLst>
        <pc:spChg chg="del mod">
          <ac:chgData name="srinitha reddy" userId="1b2bee9e26ea4229" providerId="LiveId" clId="{9FF7D4C3-D301-4DD6-A2FB-B4BD700E216E}" dt="2021-08-07T07:24:56.644" v="340" actId="478"/>
          <ac:spMkLst>
            <pc:docMk/>
            <pc:sldMk cId="1053154956" sldId="309"/>
            <ac:spMk id="2" creationId="{75AAACB8-C1A4-40DA-A9E7-72E996799B9B}"/>
          </ac:spMkLst>
        </pc:spChg>
        <pc:spChg chg="add mod">
          <ac:chgData name="srinitha reddy" userId="1b2bee9e26ea4229" providerId="LiveId" clId="{9FF7D4C3-D301-4DD6-A2FB-B4BD700E216E}" dt="2021-08-08T03:26:32.162" v="989" actId="1076"/>
          <ac:spMkLst>
            <pc:docMk/>
            <pc:sldMk cId="1053154956" sldId="309"/>
            <ac:spMk id="4" creationId="{EE3911A8-F9C6-495B-8725-BEA791992CEF}"/>
          </ac:spMkLst>
        </pc:spChg>
        <pc:spChg chg="add mod">
          <ac:chgData name="srinitha reddy" userId="1b2bee9e26ea4229" providerId="LiveId" clId="{9FF7D4C3-D301-4DD6-A2FB-B4BD700E216E}" dt="2021-08-08T03:25:48.783" v="983" actId="2711"/>
          <ac:spMkLst>
            <pc:docMk/>
            <pc:sldMk cId="1053154956" sldId="309"/>
            <ac:spMk id="5" creationId="{A9B0D651-CCD9-4689-B72D-238A7C45FCA6}"/>
          </ac:spMkLst>
        </pc:spChg>
        <pc:spChg chg="add mod">
          <ac:chgData name="srinitha reddy" userId="1b2bee9e26ea4229" providerId="LiveId" clId="{9FF7D4C3-D301-4DD6-A2FB-B4BD700E216E}" dt="2021-08-08T03:26:39.669" v="990" actId="1076"/>
          <ac:spMkLst>
            <pc:docMk/>
            <pc:sldMk cId="1053154956" sldId="309"/>
            <ac:spMk id="7" creationId="{7BFE8CE8-48BD-40B9-B8D7-6DE652CA7A81}"/>
          </ac:spMkLst>
        </pc:spChg>
        <pc:spChg chg="add mod">
          <ac:chgData name="srinitha reddy" userId="1b2bee9e26ea4229" providerId="LiveId" clId="{9FF7D4C3-D301-4DD6-A2FB-B4BD700E216E}" dt="2021-08-07T07:29:16.231" v="371" actId="14100"/>
          <ac:spMkLst>
            <pc:docMk/>
            <pc:sldMk cId="1053154956" sldId="309"/>
            <ac:spMk id="8" creationId="{206B4CC1-960B-44CF-9E34-EE93815E4975}"/>
          </ac:spMkLst>
        </pc:spChg>
        <pc:spChg chg="add mod">
          <ac:chgData name="srinitha reddy" userId="1b2bee9e26ea4229" providerId="LiveId" clId="{9FF7D4C3-D301-4DD6-A2FB-B4BD700E216E}" dt="2021-08-08T03:26:01.976" v="985" actId="2711"/>
          <ac:spMkLst>
            <pc:docMk/>
            <pc:sldMk cId="1053154956" sldId="309"/>
            <ac:spMk id="9" creationId="{14E708E2-69FD-432B-B505-F9623B7E4524}"/>
          </ac:spMkLst>
        </pc:spChg>
        <pc:graphicFrameChg chg="add mod modGraphic">
          <ac:chgData name="srinitha reddy" userId="1b2bee9e26ea4229" providerId="LiveId" clId="{9FF7D4C3-D301-4DD6-A2FB-B4BD700E216E}" dt="2021-08-07T07:28:26.630" v="367" actId="14734"/>
          <ac:graphicFrameMkLst>
            <pc:docMk/>
            <pc:sldMk cId="1053154956" sldId="309"/>
            <ac:graphicFrameMk id="3" creationId="{F0AB7D04-3831-4564-A000-21D783815339}"/>
          </ac:graphicFrameMkLst>
        </pc:graphicFrameChg>
        <pc:graphicFrameChg chg="add del mod modGraphic">
          <ac:chgData name="srinitha reddy" userId="1b2bee9e26ea4229" providerId="LiveId" clId="{9FF7D4C3-D301-4DD6-A2FB-B4BD700E216E}" dt="2021-08-07T07:47:00.934" v="515" actId="1076"/>
          <ac:graphicFrameMkLst>
            <pc:docMk/>
            <pc:sldMk cId="1053154956" sldId="309"/>
            <ac:graphicFrameMk id="6" creationId="{39D7FD2C-7EC3-4CF8-B4F6-30CA7EBB2E0F}"/>
          </ac:graphicFrameMkLst>
        </pc:graphicFrameChg>
        <pc:picChg chg="add mod">
          <ac:chgData name="srinitha reddy" userId="1b2bee9e26ea4229" providerId="LiveId" clId="{9FF7D4C3-D301-4DD6-A2FB-B4BD700E216E}" dt="2021-08-07T07:31:53.666" v="392" actId="1076"/>
          <ac:picMkLst>
            <pc:docMk/>
            <pc:sldMk cId="1053154956" sldId="309"/>
            <ac:picMk id="2049" creationId="{25D78103-3366-48DF-9BBE-93B2A9DD7708}"/>
          </ac:picMkLst>
        </pc:picChg>
        <pc:picChg chg="add mod">
          <ac:chgData name="srinitha reddy" userId="1b2bee9e26ea4229" providerId="LiveId" clId="{9FF7D4C3-D301-4DD6-A2FB-B4BD700E216E}" dt="2021-08-07T07:29:16.231" v="371" actId="14100"/>
          <ac:picMkLst>
            <pc:docMk/>
            <pc:sldMk cId="1053154956" sldId="309"/>
            <ac:picMk id="2052" creationId="{19EFFF2C-E14F-47F9-93A4-7E646BA124F1}"/>
          </ac:picMkLst>
        </pc:picChg>
        <pc:picChg chg="add mod">
          <ac:chgData name="srinitha reddy" userId="1b2bee9e26ea4229" providerId="LiveId" clId="{9FF7D4C3-D301-4DD6-A2FB-B4BD700E216E}" dt="2021-08-07T07:47:30.080" v="519" actId="14100"/>
          <ac:picMkLst>
            <pc:docMk/>
            <pc:sldMk cId="1053154956" sldId="309"/>
            <ac:picMk id="2053" creationId="{6D3EABCE-5572-417E-A68E-11EF30B70C5F}"/>
          </ac:picMkLst>
        </pc:picChg>
      </pc:sldChg>
      <pc:sldChg chg="addSp delSp modSp new mod">
        <pc:chgData name="srinitha reddy" userId="1b2bee9e26ea4229" providerId="LiveId" clId="{9FF7D4C3-D301-4DD6-A2FB-B4BD700E216E}" dt="2021-08-08T03:28:35.791" v="1005" actId="1076"/>
        <pc:sldMkLst>
          <pc:docMk/>
          <pc:sldMk cId="1251915815" sldId="310"/>
        </pc:sldMkLst>
        <pc:spChg chg="del mod">
          <ac:chgData name="srinitha reddy" userId="1b2bee9e26ea4229" providerId="LiveId" clId="{9FF7D4C3-D301-4DD6-A2FB-B4BD700E216E}" dt="2021-08-07T07:34:03.475" v="412" actId="478"/>
          <ac:spMkLst>
            <pc:docMk/>
            <pc:sldMk cId="1251915815" sldId="310"/>
            <ac:spMk id="2" creationId="{CE87747A-BD58-4F4D-B021-8722BE5F3DE0}"/>
          </ac:spMkLst>
        </pc:spChg>
        <pc:spChg chg="add mod">
          <ac:chgData name="srinitha reddy" userId="1b2bee9e26ea4229" providerId="LiveId" clId="{9FF7D4C3-D301-4DD6-A2FB-B4BD700E216E}" dt="2021-08-08T03:27:11.480" v="994" actId="14100"/>
          <ac:spMkLst>
            <pc:docMk/>
            <pc:sldMk cId="1251915815" sldId="310"/>
            <ac:spMk id="4" creationId="{D2E970DB-AB2E-490E-A197-72532DB5040B}"/>
          </ac:spMkLst>
        </pc:spChg>
        <pc:spChg chg="add mod">
          <ac:chgData name="srinitha reddy" userId="1b2bee9e26ea4229" providerId="LiveId" clId="{9FF7D4C3-D301-4DD6-A2FB-B4BD700E216E}" dt="2021-08-08T03:27:26.458" v="996" actId="2711"/>
          <ac:spMkLst>
            <pc:docMk/>
            <pc:sldMk cId="1251915815" sldId="310"/>
            <ac:spMk id="5" creationId="{DC47FCCD-42AD-4B59-A14D-6E0F30FD6054}"/>
          </ac:spMkLst>
        </pc:spChg>
        <pc:spChg chg="add mod">
          <ac:chgData name="srinitha reddy" userId="1b2bee9e26ea4229" providerId="LiveId" clId="{9FF7D4C3-D301-4DD6-A2FB-B4BD700E216E}" dt="2021-08-08T03:28:35.791" v="1005" actId="1076"/>
          <ac:spMkLst>
            <pc:docMk/>
            <pc:sldMk cId="1251915815" sldId="310"/>
            <ac:spMk id="7" creationId="{EC763228-97CF-4FAE-802C-055801741704}"/>
          </ac:spMkLst>
        </pc:spChg>
        <pc:spChg chg="add mod">
          <ac:chgData name="srinitha reddy" userId="1b2bee9e26ea4229" providerId="LiveId" clId="{9FF7D4C3-D301-4DD6-A2FB-B4BD700E216E}" dt="2021-08-08T03:28:31.045" v="1004" actId="2711"/>
          <ac:spMkLst>
            <pc:docMk/>
            <pc:sldMk cId="1251915815" sldId="310"/>
            <ac:spMk id="8" creationId="{DD8815DC-8E21-4B61-B1BB-282ECF1C872F}"/>
          </ac:spMkLst>
        </pc:spChg>
        <pc:graphicFrameChg chg="add mod modGraphic">
          <ac:chgData name="srinitha reddy" userId="1b2bee9e26ea4229" providerId="LiveId" clId="{9FF7D4C3-D301-4DD6-A2FB-B4BD700E216E}" dt="2021-08-07T07:37:05.624" v="447" actId="113"/>
          <ac:graphicFrameMkLst>
            <pc:docMk/>
            <pc:sldMk cId="1251915815" sldId="310"/>
            <ac:graphicFrameMk id="3" creationId="{BC85A464-3F2A-476B-9909-80F2E6893F12}"/>
          </ac:graphicFrameMkLst>
        </pc:graphicFrameChg>
        <pc:graphicFrameChg chg="add mod modGraphic">
          <ac:chgData name="srinitha reddy" userId="1b2bee9e26ea4229" providerId="LiveId" clId="{9FF7D4C3-D301-4DD6-A2FB-B4BD700E216E}" dt="2021-08-07T07:48:16.640" v="526" actId="14734"/>
          <ac:graphicFrameMkLst>
            <pc:docMk/>
            <pc:sldMk cId="1251915815" sldId="310"/>
            <ac:graphicFrameMk id="6" creationId="{9ABAB5C7-A82D-4DD4-9D7E-5353620072BE}"/>
          </ac:graphicFrameMkLst>
        </pc:graphicFrameChg>
        <pc:picChg chg="add mod">
          <ac:chgData name="srinitha reddy" userId="1b2bee9e26ea4229" providerId="LiveId" clId="{9FF7D4C3-D301-4DD6-A2FB-B4BD700E216E}" dt="2021-08-08T03:27:04.923" v="993" actId="1076"/>
          <ac:picMkLst>
            <pc:docMk/>
            <pc:sldMk cId="1251915815" sldId="310"/>
            <ac:picMk id="3073" creationId="{94F574CD-342E-42CC-8B8B-5C23904C39AF}"/>
          </ac:picMkLst>
        </pc:picChg>
        <pc:picChg chg="add mod">
          <ac:chgData name="srinitha reddy" userId="1b2bee9e26ea4229" providerId="LiveId" clId="{9FF7D4C3-D301-4DD6-A2FB-B4BD700E216E}" dt="2021-08-07T07:48:43.368" v="530" actId="14100"/>
          <ac:picMkLst>
            <pc:docMk/>
            <pc:sldMk cId="1251915815" sldId="310"/>
            <ac:picMk id="3076" creationId="{3DD8F7E8-6FD9-4D7C-891B-9213DC6C294C}"/>
          </ac:picMkLst>
        </pc:picChg>
      </pc:sldChg>
      <pc:sldChg chg="addSp delSp modSp new mod">
        <pc:chgData name="srinitha reddy" userId="1b2bee9e26ea4229" providerId="LiveId" clId="{9FF7D4C3-D301-4DD6-A2FB-B4BD700E216E}" dt="2021-08-08T03:30:11.362" v="1019" actId="1076"/>
        <pc:sldMkLst>
          <pc:docMk/>
          <pc:sldMk cId="98980056" sldId="311"/>
        </pc:sldMkLst>
        <pc:spChg chg="del mod">
          <ac:chgData name="srinitha reddy" userId="1b2bee9e26ea4229" providerId="LiveId" clId="{9FF7D4C3-D301-4DD6-A2FB-B4BD700E216E}" dt="2021-08-07T07:42:39.312" v="480" actId="478"/>
          <ac:spMkLst>
            <pc:docMk/>
            <pc:sldMk cId="98980056" sldId="311"/>
            <ac:spMk id="2" creationId="{8715B878-C292-40B4-813A-920D81C01A3B}"/>
          </ac:spMkLst>
        </pc:spChg>
        <pc:spChg chg="add mod">
          <ac:chgData name="srinitha reddy" userId="1b2bee9e26ea4229" providerId="LiveId" clId="{9FF7D4C3-D301-4DD6-A2FB-B4BD700E216E}" dt="2021-08-08T03:29:34.222" v="1013" actId="1076"/>
          <ac:spMkLst>
            <pc:docMk/>
            <pc:sldMk cId="98980056" sldId="311"/>
            <ac:spMk id="4" creationId="{4CE6990D-57F6-403E-84D5-AD0E4396662B}"/>
          </ac:spMkLst>
        </pc:spChg>
        <pc:spChg chg="add mod">
          <ac:chgData name="srinitha reddy" userId="1b2bee9e26ea4229" providerId="LiveId" clId="{9FF7D4C3-D301-4DD6-A2FB-B4BD700E216E}" dt="2021-08-08T03:29:35.451" v="1014" actId="1076"/>
          <ac:spMkLst>
            <pc:docMk/>
            <pc:sldMk cId="98980056" sldId="311"/>
            <ac:spMk id="5" creationId="{3461DFBA-8668-4C6C-93B9-46B5B4101309}"/>
          </ac:spMkLst>
        </pc:spChg>
        <pc:spChg chg="add mod">
          <ac:chgData name="srinitha reddy" userId="1b2bee9e26ea4229" providerId="LiveId" clId="{9FF7D4C3-D301-4DD6-A2FB-B4BD700E216E}" dt="2021-08-08T03:30:07.446" v="1018" actId="1076"/>
          <ac:spMkLst>
            <pc:docMk/>
            <pc:sldMk cId="98980056" sldId="311"/>
            <ac:spMk id="7" creationId="{2F6BCF15-9098-4AB4-AC1E-8BE49506189B}"/>
          </ac:spMkLst>
        </pc:spChg>
        <pc:spChg chg="add mod">
          <ac:chgData name="srinitha reddy" userId="1b2bee9e26ea4229" providerId="LiveId" clId="{9FF7D4C3-D301-4DD6-A2FB-B4BD700E216E}" dt="2021-08-08T03:30:05.960" v="1017" actId="2711"/>
          <ac:spMkLst>
            <pc:docMk/>
            <pc:sldMk cId="98980056" sldId="311"/>
            <ac:spMk id="8" creationId="{ECFBB6CE-9733-45DA-937A-2AFC1A9AFD7E}"/>
          </ac:spMkLst>
        </pc:spChg>
        <pc:graphicFrameChg chg="add mod modGraphic">
          <ac:chgData name="srinitha reddy" userId="1b2bee9e26ea4229" providerId="LiveId" clId="{9FF7D4C3-D301-4DD6-A2FB-B4BD700E216E}" dt="2021-08-07T07:44:52.119" v="498" actId="255"/>
          <ac:graphicFrameMkLst>
            <pc:docMk/>
            <pc:sldMk cId="98980056" sldId="311"/>
            <ac:graphicFrameMk id="3" creationId="{824FA0A4-E16D-48C9-A2F6-64EAA7A3144D}"/>
          </ac:graphicFrameMkLst>
        </pc:graphicFrameChg>
        <pc:graphicFrameChg chg="add mod modGraphic">
          <ac:chgData name="srinitha reddy" userId="1b2bee9e26ea4229" providerId="LiveId" clId="{9FF7D4C3-D301-4DD6-A2FB-B4BD700E216E}" dt="2021-08-07T07:53:52.837" v="570" actId="255"/>
          <ac:graphicFrameMkLst>
            <pc:docMk/>
            <pc:sldMk cId="98980056" sldId="311"/>
            <ac:graphicFrameMk id="6" creationId="{551A963F-10D3-4847-BBDB-92A015CAD51F}"/>
          </ac:graphicFrameMkLst>
        </pc:graphicFrameChg>
        <pc:picChg chg="add mod">
          <ac:chgData name="srinitha reddy" userId="1b2bee9e26ea4229" providerId="LiveId" clId="{9FF7D4C3-D301-4DD6-A2FB-B4BD700E216E}" dt="2021-08-07T07:52:09.336" v="556" actId="14100"/>
          <ac:picMkLst>
            <pc:docMk/>
            <pc:sldMk cId="98980056" sldId="311"/>
            <ac:picMk id="4097" creationId="{D8049EB4-1B7D-4EEE-A9B6-0597E7AB211D}"/>
          </ac:picMkLst>
        </pc:picChg>
        <pc:picChg chg="add mod">
          <ac:chgData name="srinitha reddy" userId="1b2bee9e26ea4229" providerId="LiveId" clId="{9FF7D4C3-D301-4DD6-A2FB-B4BD700E216E}" dt="2021-08-08T03:30:11.362" v="1019" actId="1076"/>
          <ac:picMkLst>
            <pc:docMk/>
            <pc:sldMk cId="98980056" sldId="311"/>
            <ac:picMk id="4100" creationId="{120DE9CB-5B70-49A6-93BE-50B226CF753E}"/>
          </ac:picMkLst>
        </pc:picChg>
      </pc:sldChg>
      <pc:sldChg chg="addSp delSp modSp new mod">
        <pc:chgData name="srinitha reddy" userId="1b2bee9e26ea4229" providerId="LiveId" clId="{9FF7D4C3-D301-4DD6-A2FB-B4BD700E216E}" dt="2021-08-08T03:31:38.575" v="1028" actId="2711"/>
        <pc:sldMkLst>
          <pc:docMk/>
          <pc:sldMk cId="119438355" sldId="312"/>
        </pc:sldMkLst>
        <pc:spChg chg="del mod">
          <ac:chgData name="srinitha reddy" userId="1b2bee9e26ea4229" providerId="LiveId" clId="{9FF7D4C3-D301-4DD6-A2FB-B4BD700E216E}" dt="2021-08-07T07:54:21.570" v="572" actId="478"/>
          <ac:spMkLst>
            <pc:docMk/>
            <pc:sldMk cId="119438355" sldId="312"/>
            <ac:spMk id="2" creationId="{388D7B00-8792-4455-88AC-E9C94898F45B}"/>
          </ac:spMkLst>
        </pc:spChg>
        <pc:spChg chg="add mod">
          <ac:chgData name="srinitha reddy" userId="1b2bee9e26ea4229" providerId="LiveId" clId="{9FF7D4C3-D301-4DD6-A2FB-B4BD700E216E}" dt="2021-08-08T03:30:27.064" v="1021" actId="2711"/>
          <ac:spMkLst>
            <pc:docMk/>
            <pc:sldMk cId="119438355" sldId="312"/>
            <ac:spMk id="4" creationId="{0D69485B-439B-4364-97E9-DBAE31C21987}"/>
          </ac:spMkLst>
        </pc:spChg>
        <pc:spChg chg="add mod">
          <ac:chgData name="srinitha reddy" userId="1b2bee9e26ea4229" providerId="LiveId" clId="{9FF7D4C3-D301-4DD6-A2FB-B4BD700E216E}" dt="2021-08-08T03:30:46.409" v="1023" actId="255"/>
          <ac:spMkLst>
            <pc:docMk/>
            <pc:sldMk cId="119438355" sldId="312"/>
            <ac:spMk id="5" creationId="{7F85643C-0539-45C7-A616-C4A078A7E95F}"/>
          </ac:spMkLst>
        </pc:spChg>
        <pc:spChg chg="add mod">
          <ac:chgData name="srinitha reddy" userId="1b2bee9e26ea4229" providerId="LiveId" clId="{9FF7D4C3-D301-4DD6-A2FB-B4BD700E216E}" dt="2021-08-08T03:31:38.575" v="1028" actId="2711"/>
          <ac:spMkLst>
            <pc:docMk/>
            <pc:sldMk cId="119438355" sldId="312"/>
            <ac:spMk id="7" creationId="{A3C07899-7F16-4AF6-B391-6808DE162F44}"/>
          </ac:spMkLst>
        </pc:spChg>
        <pc:spChg chg="add mod">
          <ac:chgData name="srinitha reddy" userId="1b2bee9e26ea4229" providerId="LiveId" clId="{9FF7D4C3-D301-4DD6-A2FB-B4BD700E216E}" dt="2021-08-08T03:31:07.885" v="1025" actId="255"/>
          <ac:spMkLst>
            <pc:docMk/>
            <pc:sldMk cId="119438355" sldId="312"/>
            <ac:spMk id="8" creationId="{4BBA703A-AA2E-4707-BC91-878F0CA2A8F0}"/>
          </ac:spMkLst>
        </pc:spChg>
        <pc:graphicFrameChg chg="add mod modGraphic">
          <ac:chgData name="srinitha reddy" userId="1b2bee9e26ea4229" providerId="LiveId" clId="{9FF7D4C3-D301-4DD6-A2FB-B4BD700E216E}" dt="2021-08-07T08:00:43.348" v="635" actId="1076"/>
          <ac:graphicFrameMkLst>
            <pc:docMk/>
            <pc:sldMk cId="119438355" sldId="312"/>
            <ac:graphicFrameMk id="3" creationId="{C42EA6B2-8809-493F-BF04-F4924C24E86E}"/>
          </ac:graphicFrameMkLst>
        </pc:graphicFrameChg>
        <pc:graphicFrameChg chg="add mod modGraphic">
          <ac:chgData name="srinitha reddy" userId="1b2bee9e26ea4229" providerId="LiveId" clId="{9FF7D4C3-D301-4DD6-A2FB-B4BD700E216E}" dt="2021-08-07T08:01:13.475" v="639" actId="14100"/>
          <ac:graphicFrameMkLst>
            <pc:docMk/>
            <pc:sldMk cId="119438355" sldId="312"/>
            <ac:graphicFrameMk id="6" creationId="{EDEF572A-62A2-457B-946E-A951CC9F29AE}"/>
          </ac:graphicFrameMkLst>
        </pc:graphicFrameChg>
        <pc:picChg chg="add mod">
          <ac:chgData name="srinitha reddy" userId="1b2bee9e26ea4229" providerId="LiveId" clId="{9FF7D4C3-D301-4DD6-A2FB-B4BD700E216E}" dt="2021-08-07T07:58:42.477" v="616" actId="14100"/>
          <ac:picMkLst>
            <pc:docMk/>
            <pc:sldMk cId="119438355" sldId="312"/>
            <ac:picMk id="5121" creationId="{EB9A85C2-E17A-482F-8509-B1CD9A4175BE}"/>
          </ac:picMkLst>
        </pc:picChg>
        <pc:picChg chg="add mod">
          <ac:chgData name="srinitha reddy" userId="1b2bee9e26ea4229" providerId="LiveId" clId="{9FF7D4C3-D301-4DD6-A2FB-B4BD700E216E}" dt="2021-08-07T07:58:52.904" v="619" actId="14100"/>
          <ac:picMkLst>
            <pc:docMk/>
            <pc:sldMk cId="119438355" sldId="312"/>
            <ac:picMk id="5124" creationId="{7F2EB953-EE82-4F86-9221-171272AB88F9}"/>
          </ac:picMkLst>
        </pc:picChg>
      </pc:sldChg>
      <pc:sldChg chg="delSp modSp new mod">
        <pc:chgData name="srinitha reddy" userId="1b2bee9e26ea4229" providerId="LiveId" clId="{9FF7D4C3-D301-4DD6-A2FB-B4BD700E216E}" dt="2021-08-08T03:32:54.461" v="1040" actId="2711"/>
        <pc:sldMkLst>
          <pc:docMk/>
          <pc:sldMk cId="4285207531" sldId="313"/>
        </pc:sldMkLst>
        <pc:spChg chg="del mod">
          <ac:chgData name="srinitha reddy" userId="1b2bee9e26ea4229" providerId="LiveId" clId="{9FF7D4C3-D301-4DD6-A2FB-B4BD700E216E}" dt="2021-08-07T08:01:28.395" v="641" actId="478"/>
          <ac:spMkLst>
            <pc:docMk/>
            <pc:sldMk cId="4285207531" sldId="313"/>
            <ac:spMk id="2" creationId="{07615FA7-81CF-452B-9288-A8E3788DE09D}"/>
          </ac:spMkLst>
        </pc:spChg>
        <pc:spChg chg="mod">
          <ac:chgData name="srinitha reddy" userId="1b2bee9e26ea4229" providerId="LiveId" clId="{9FF7D4C3-D301-4DD6-A2FB-B4BD700E216E}" dt="2021-08-08T03:32:15.403" v="1033" actId="1076"/>
          <ac:spMkLst>
            <pc:docMk/>
            <pc:sldMk cId="4285207531" sldId="313"/>
            <ac:spMk id="3" creationId="{244D5947-6C06-47F2-8CC8-691F6CEFB44A}"/>
          </ac:spMkLst>
        </pc:spChg>
        <pc:spChg chg="mod">
          <ac:chgData name="srinitha reddy" userId="1b2bee9e26ea4229" providerId="LiveId" clId="{9FF7D4C3-D301-4DD6-A2FB-B4BD700E216E}" dt="2021-08-08T03:32:54.461" v="1040" actId="2711"/>
          <ac:spMkLst>
            <pc:docMk/>
            <pc:sldMk cId="4285207531" sldId="313"/>
            <ac:spMk id="4" creationId="{4A1FBFEF-FD7B-42B9-BA1B-473B04BECDCD}"/>
          </ac:spMkLst>
        </pc:spChg>
        <pc:graphicFrameChg chg="mod modGraphic">
          <ac:chgData name="srinitha reddy" userId="1b2bee9e26ea4229" providerId="LiveId" clId="{9FF7D4C3-D301-4DD6-A2FB-B4BD700E216E}" dt="2021-08-08T03:32:39.780" v="1037" actId="14100"/>
          <ac:graphicFrameMkLst>
            <pc:docMk/>
            <pc:sldMk cId="4285207531" sldId="313"/>
            <ac:graphicFrameMk id="2" creationId="{44345B47-A6C3-420B-A70A-9121DE2E19AF}"/>
          </ac:graphicFrameMkLst>
        </pc:graphicFrameChg>
        <pc:picChg chg="mod">
          <ac:chgData name="srinitha reddy" userId="1b2bee9e26ea4229" providerId="LiveId" clId="{9FF7D4C3-D301-4DD6-A2FB-B4BD700E216E}" dt="2021-08-08T03:32:43.326" v="1038" actId="1076"/>
          <ac:picMkLst>
            <pc:docMk/>
            <pc:sldMk cId="4285207531" sldId="313"/>
            <ac:picMk id="1025" creationId="{D3DFBC05-2A3E-40E7-828B-E4C2F790ED3D}"/>
          </ac:picMkLst>
        </pc:picChg>
      </pc:sldChg>
      <pc:sldChg chg="addSp modSp new del mod">
        <pc:chgData name="srinitha reddy" userId="1b2bee9e26ea4229" providerId="LiveId" clId="{9FF7D4C3-D301-4DD6-A2FB-B4BD700E216E}" dt="2021-08-08T02:59:25.974" v="799" actId="2696"/>
        <pc:sldMkLst>
          <pc:docMk/>
          <pc:sldMk cId="2103945097" sldId="314"/>
        </pc:sldMkLst>
        <pc:spChg chg="add mod">
          <ac:chgData name="srinitha reddy" userId="1b2bee9e26ea4229" providerId="LiveId" clId="{9FF7D4C3-D301-4DD6-A2FB-B4BD700E216E}" dt="2021-08-08T02:58:49.685" v="795"/>
          <ac:spMkLst>
            <pc:docMk/>
            <pc:sldMk cId="2103945097" sldId="314"/>
            <ac:spMk id="3" creationId="{6425C43B-D227-4599-A2B6-D42B183A6036}"/>
          </ac:spMkLst>
        </pc:spChg>
        <pc:spChg chg="add mod">
          <ac:chgData name="srinitha reddy" userId="1b2bee9e26ea4229" providerId="LiveId" clId="{9FF7D4C3-D301-4DD6-A2FB-B4BD700E216E}" dt="2021-08-08T02:58:49.685" v="795"/>
          <ac:spMkLst>
            <pc:docMk/>
            <pc:sldMk cId="2103945097" sldId="314"/>
            <ac:spMk id="4" creationId="{E45CEF66-1C71-451F-B492-586B42F6BD4E}"/>
          </ac:spMkLst>
        </pc:spChg>
        <pc:spChg chg="add mod">
          <ac:chgData name="srinitha reddy" userId="1b2bee9e26ea4229" providerId="LiveId" clId="{9FF7D4C3-D301-4DD6-A2FB-B4BD700E216E}" dt="2021-08-08T02:58:49.685" v="795"/>
          <ac:spMkLst>
            <pc:docMk/>
            <pc:sldMk cId="2103945097" sldId="314"/>
            <ac:spMk id="5" creationId="{1AAD06FE-019F-49AB-8C47-2DF8ABE6D555}"/>
          </ac:spMkLst>
        </pc:spChg>
        <pc:spChg chg="add mod">
          <ac:chgData name="srinitha reddy" userId="1b2bee9e26ea4229" providerId="LiveId" clId="{9FF7D4C3-D301-4DD6-A2FB-B4BD700E216E}" dt="2021-08-08T02:58:55.454" v="796" actId="1076"/>
          <ac:spMkLst>
            <pc:docMk/>
            <pc:sldMk cId="2103945097" sldId="314"/>
            <ac:spMk id="6" creationId="{1F8CFCD4-21D2-4905-AAF2-2B83EE630973}"/>
          </ac:spMkLst>
        </pc:spChg>
        <pc:spChg chg="add mod">
          <ac:chgData name="srinitha reddy" userId="1b2bee9e26ea4229" providerId="LiveId" clId="{9FF7D4C3-D301-4DD6-A2FB-B4BD700E216E}" dt="2021-08-08T02:58:49.685" v="795"/>
          <ac:spMkLst>
            <pc:docMk/>
            <pc:sldMk cId="2103945097" sldId="314"/>
            <ac:spMk id="7" creationId="{7C8BA072-63C5-4743-97F8-EFF945993ABD}"/>
          </ac:spMkLst>
        </pc:spChg>
        <pc:spChg chg="add mod">
          <ac:chgData name="srinitha reddy" userId="1b2bee9e26ea4229" providerId="LiveId" clId="{9FF7D4C3-D301-4DD6-A2FB-B4BD700E216E}" dt="2021-08-08T02:58:49.685" v="795"/>
          <ac:spMkLst>
            <pc:docMk/>
            <pc:sldMk cId="2103945097" sldId="314"/>
            <ac:spMk id="8" creationId="{EC33E591-4ACD-4026-AE7E-CE040C0A2E75}"/>
          </ac:spMkLst>
        </pc:spChg>
        <pc:spChg chg="add mod">
          <ac:chgData name="srinitha reddy" userId="1b2bee9e26ea4229" providerId="LiveId" clId="{9FF7D4C3-D301-4DD6-A2FB-B4BD700E216E}" dt="2021-08-08T02:58:49.685" v="795"/>
          <ac:spMkLst>
            <pc:docMk/>
            <pc:sldMk cId="2103945097" sldId="314"/>
            <ac:spMk id="9" creationId="{DCC24900-0FAE-4788-88AA-8F025AA41388}"/>
          </ac:spMkLst>
        </pc:spChg>
        <pc:spChg chg="add mod">
          <ac:chgData name="srinitha reddy" userId="1b2bee9e26ea4229" providerId="LiveId" clId="{9FF7D4C3-D301-4DD6-A2FB-B4BD700E216E}" dt="2021-08-08T02:58:49.685" v="795"/>
          <ac:spMkLst>
            <pc:docMk/>
            <pc:sldMk cId="2103945097" sldId="314"/>
            <ac:spMk id="10" creationId="{9D3A181B-BD4D-4DDC-AB4F-406DA3966281}"/>
          </ac:spMkLst>
        </pc:spChg>
        <pc:spChg chg="add mod">
          <ac:chgData name="srinitha reddy" userId="1b2bee9e26ea4229" providerId="LiveId" clId="{9FF7D4C3-D301-4DD6-A2FB-B4BD700E216E}" dt="2021-08-08T02:58:49.685" v="795"/>
          <ac:spMkLst>
            <pc:docMk/>
            <pc:sldMk cId="2103945097" sldId="314"/>
            <ac:spMk id="11" creationId="{71C0340C-5CAD-4C57-B629-925F14F157D8}"/>
          </ac:spMkLst>
        </pc:spChg>
        <pc:spChg chg="add mod">
          <ac:chgData name="srinitha reddy" userId="1b2bee9e26ea4229" providerId="LiveId" clId="{9FF7D4C3-D301-4DD6-A2FB-B4BD700E216E}" dt="2021-08-08T02:58:49.685" v="795"/>
          <ac:spMkLst>
            <pc:docMk/>
            <pc:sldMk cId="2103945097" sldId="314"/>
            <ac:spMk id="12" creationId="{97F79576-4A0E-4EC9-B368-5680361E385F}"/>
          </ac:spMkLst>
        </pc:spChg>
        <pc:spChg chg="add mod">
          <ac:chgData name="srinitha reddy" userId="1b2bee9e26ea4229" providerId="LiveId" clId="{9FF7D4C3-D301-4DD6-A2FB-B4BD700E216E}" dt="2021-08-08T02:58:49.685" v="795"/>
          <ac:spMkLst>
            <pc:docMk/>
            <pc:sldMk cId="2103945097" sldId="314"/>
            <ac:spMk id="13" creationId="{F9E47211-620A-4ED6-9ADC-42639AC46C36}"/>
          </ac:spMkLst>
        </pc:spChg>
        <pc:spChg chg="add mod">
          <ac:chgData name="srinitha reddy" userId="1b2bee9e26ea4229" providerId="LiveId" clId="{9FF7D4C3-D301-4DD6-A2FB-B4BD700E216E}" dt="2021-08-08T02:58:49.685" v="795"/>
          <ac:spMkLst>
            <pc:docMk/>
            <pc:sldMk cId="2103945097" sldId="314"/>
            <ac:spMk id="14" creationId="{D22A37A0-AC0C-434D-BE8A-DC5B28702D8E}"/>
          </ac:spMkLst>
        </pc:spChg>
        <pc:spChg chg="add mod">
          <ac:chgData name="srinitha reddy" userId="1b2bee9e26ea4229" providerId="LiveId" clId="{9FF7D4C3-D301-4DD6-A2FB-B4BD700E216E}" dt="2021-08-08T02:58:49.685" v="795"/>
          <ac:spMkLst>
            <pc:docMk/>
            <pc:sldMk cId="2103945097" sldId="314"/>
            <ac:spMk id="15" creationId="{359ADD4C-D9B5-4C4F-9F9A-0121F2F5EF7F}"/>
          </ac:spMkLst>
        </pc:spChg>
        <pc:spChg chg="add mod">
          <ac:chgData name="srinitha reddy" userId="1b2bee9e26ea4229" providerId="LiveId" clId="{9FF7D4C3-D301-4DD6-A2FB-B4BD700E216E}" dt="2021-08-08T02:58:49.685" v="795"/>
          <ac:spMkLst>
            <pc:docMk/>
            <pc:sldMk cId="2103945097" sldId="314"/>
            <ac:spMk id="16" creationId="{81B1F044-091F-485B-A169-8B1C99FEF2F8}"/>
          </ac:spMkLst>
        </pc:spChg>
        <pc:spChg chg="add mod">
          <ac:chgData name="srinitha reddy" userId="1b2bee9e26ea4229" providerId="LiveId" clId="{9FF7D4C3-D301-4DD6-A2FB-B4BD700E216E}" dt="2021-08-08T02:58:49.685" v="795"/>
          <ac:spMkLst>
            <pc:docMk/>
            <pc:sldMk cId="2103945097" sldId="314"/>
            <ac:spMk id="17" creationId="{85F758A9-2025-4E61-8DC1-E6BFB34ED3C3}"/>
          </ac:spMkLst>
        </pc:spChg>
        <pc:spChg chg="add mod">
          <ac:chgData name="srinitha reddy" userId="1b2bee9e26ea4229" providerId="LiveId" clId="{9FF7D4C3-D301-4DD6-A2FB-B4BD700E216E}" dt="2021-08-08T02:58:49.685" v="795"/>
          <ac:spMkLst>
            <pc:docMk/>
            <pc:sldMk cId="2103945097" sldId="314"/>
            <ac:spMk id="18" creationId="{0CAFF50A-5021-4A6B-931E-092DF0AAC555}"/>
          </ac:spMkLst>
        </pc:spChg>
        <pc:spChg chg="add mod">
          <ac:chgData name="srinitha reddy" userId="1b2bee9e26ea4229" providerId="LiveId" clId="{9FF7D4C3-D301-4DD6-A2FB-B4BD700E216E}" dt="2021-08-08T02:58:49.685" v="795"/>
          <ac:spMkLst>
            <pc:docMk/>
            <pc:sldMk cId="2103945097" sldId="314"/>
            <ac:spMk id="19" creationId="{BD5DAA7F-C9F7-41BE-A827-EE4EC6625CA9}"/>
          </ac:spMkLst>
        </pc:spChg>
        <pc:spChg chg="add mod">
          <ac:chgData name="srinitha reddy" userId="1b2bee9e26ea4229" providerId="LiveId" clId="{9FF7D4C3-D301-4DD6-A2FB-B4BD700E216E}" dt="2021-08-08T02:58:49.685" v="795"/>
          <ac:spMkLst>
            <pc:docMk/>
            <pc:sldMk cId="2103945097" sldId="314"/>
            <ac:spMk id="20" creationId="{EF0E539F-713D-4EAE-880C-11005D9ED9C0}"/>
          </ac:spMkLst>
        </pc:spChg>
        <pc:spChg chg="add mod">
          <ac:chgData name="srinitha reddy" userId="1b2bee9e26ea4229" providerId="LiveId" clId="{9FF7D4C3-D301-4DD6-A2FB-B4BD700E216E}" dt="2021-08-08T02:58:49.685" v="795"/>
          <ac:spMkLst>
            <pc:docMk/>
            <pc:sldMk cId="2103945097" sldId="314"/>
            <ac:spMk id="21" creationId="{95A06820-F528-45B5-978B-85D491C2CCAD}"/>
          </ac:spMkLst>
        </pc:spChg>
        <pc:spChg chg="add mod">
          <ac:chgData name="srinitha reddy" userId="1b2bee9e26ea4229" providerId="LiveId" clId="{9FF7D4C3-D301-4DD6-A2FB-B4BD700E216E}" dt="2021-08-08T02:58:49.685" v="795"/>
          <ac:spMkLst>
            <pc:docMk/>
            <pc:sldMk cId="2103945097" sldId="314"/>
            <ac:spMk id="22" creationId="{B703462F-DF33-4BA3-9B7B-5401EDCF7943}"/>
          </ac:spMkLst>
        </pc:spChg>
        <pc:spChg chg="add mod">
          <ac:chgData name="srinitha reddy" userId="1b2bee9e26ea4229" providerId="LiveId" clId="{9FF7D4C3-D301-4DD6-A2FB-B4BD700E216E}" dt="2021-08-08T02:58:49.685" v="795"/>
          <ac:spMkLst>
            <pc:docMk/>
            <pc:sldMk cId="2103945097" sldId="314"/>
            <ac:spMk id="23" creationId="{3F9B5DCC-FCB7-42AA-BC53-7F9C09E57FA9}"/>
          </ac:spMkLst>
        </pc:spChg>
        <pc:spChg chg="add mod">
          <ac:chgData name="srinitha reddy" userId="1b2bee9e26ea4229" providerId="LiveId" clId="{9FF7D4C3-D301-4DD6-A2FB-B4BD700E216E}" dt="2021-08-08T02:58:49.685" v="795"/>
          <ac:spMkLst>
            <pc:docMk/>
            <pc:sldMk cId="2103945097" sldId="314"/>
            <ac:spMk id="24" creationId="{57704425-D927-4D8C-B378-2E939363ADA3}"/>
          </ac:spMkLst>
        </pc:spChg>
        <pc:spChg chg="add mod">
          <ac:chgData name="srinitha reddy" userId="1b2bee9e26ea4229" providerId="LiveId" clId="{9FF7D4C3-D301-4DD6-A2FB-B4BD700E216E}" dt="2021-08-08T02:58:49.685" v="795"/>
          <ac:spMkLst>
            <pc:docMk/>
            <pc:sldMk cId="2103945097" sldId="314"/>
            <ac:spMk id="25" creationId="{7511F2FD-A611-4CB2-85E3-4FE6C2CD82A8}"/>
          </ac:spMkLst>
        </pc:spChg>
        <pc:spChg chg="add mod">
          <ac:chgData name="srinitha reddy" userId="1b2bee9e26ea4229" providerId="LiveId" clId="{9FF7D4C3-D301-4DD6-A2FB-B4BD700E216E}" dt="2021-08-08T02:58:49.685" v="795"/>
          <ac:spMkLst>
            <pc:docMk/>
            <pc:sldMk cId="2103945097" sldId="314"/>
            <ac:spMk id="26" creationId="{BD377704-1C15-4D6A-BC33-D1A9B07DBEBA}"/>
          </ac:spMkLst>
        </pc:spChg>
        <pc:spChg chg="add mod">
          <ac:chgData name="srinitha reddy" userId="1b2bee9e26ea4229" providerId="LiveId" clId="{9FF7D4C3-D301-4DD6-A2FB-B4BD700E216E}" dt="2021-08-08T02:58:49.685" v="795"/>
          <ac:spMkLst>
            <pc:docMk/>
            <pc:sldMk cId="2103945097" sldId="314"/>
            <ac:spMk id="27" creationId="{B44FCA56-13C3-4563-8C07-F3DC26B4AE69}"/>
          </ac:spMkLst>
        </pc:spChg>
        <pc:spChg chg="add mod">
          <ac:chgData name="srinitha reddy" userId="1b2bee9e26ea4229" providerId="LiveId" clId="{9FF7D4C3-D301-4DD6-A2FB-B4BD700E216E}" dt="2021-08-08T02:58:49.685" v="795"/>
          <ac:spMkLst>
            <pc:docMk/>
            <pc:sldMk cId="2103945097" sldId="314"/>
            <ac:spMk id="28" creationId="{5CE6D7C1-8AAA-4892-9E03-094C4F593F5F}"/>
          </ac:spMkLst>
        </pc:spChg>
        <pc:spChg chg="add mod">
          <ac:chgData name="srinitha reddy" userId="1b2bee9e26ea4229" providerId="LiveId" clId="{9FF7D4C3-D301-4DD6-A2FB-B4BD700E216E}" dt="2021-08-08T02:58:49.685" v="795"/>
          <ac:spMkLst>
            <pc:docMk/>
            <pc:sldMk cId="2103945097" sldId="314"/>
            <ac:spMk id="29" creationId="{18FBB5C4-E16F-4F03-8BF6-ECF3F480DE79}"/>
          </ac:spMkLst>
        </pc:spChg>
        <pc:spChg chg="add mod">
          <ac:chgData name="srinitha reddy" userId="1b2bee9e26ea4229" providerId="LiveId" clId="{9FF7D4C3-D301-4DD6-A2FB-B4BD700E216E}" dt="2021-08-08T02:58:49.685" v="795"/>
          <ac:spMkLst>
            <pc:docMk/>
            <pc:sldMk cId="2103945097" sldId="314"/>
            <ac:spMk id="30" creationId="{3EC6BC96-A35F-4889-9738-A9D11B7172CB}"/>
          </ac:spMkLst>
        </pc:spChg>
        <pc:spChg chg="add mod">
          <ac:chgData name="srinitha reddy" userId="1b2bee9e26ea4229" providerId="LiveId" clId="{9FF7D4C3-D301-4DD6-A2FB-B4BD700E216E}" dt="2021-08-08T02:58:49.685" v="795"/>
          <ac:spMkLst>
            <pc:docMk/>
            <pc:sldMk cId="2103945097" sldId="314"/>
            <ac:spMk id="31" creationId="{E6319EAA-75C5-48AC-A5AE-ABD5426C9BB2}"/>
          </ac:spMkLst>
        </pc:spChg>
        <pc:spChg chg="add mod">
          <ac:chgData name="srinitha reddy" userId="1b2bee9e26ea4229" providerId="LiveId" clId="{9FF7D4C3-D301-4DD6-A2FB-B4BD700E216E}" dt="2021-08-08T02:58:49.685" v="795"/>
          <ac:spMkLst>
            <pc:docMk/>
            <pc:sldMk cId="2103945097" sldId="314"/>
            <ac:spMk id="32" creationId="{D5E08D2E-9583-4C12-BC4D-78B4FDEE2509}"/>
          </ac:spMkLst>
        </pc:spChg>
        <pc:spChg chg="add mod">
          <ac:chgData name="srinitha reddy" userId="1b2bee9e26ea4229" providerId="LiveId" clId="{9FF7D4C3-D301-4DD6-A2FB-B4BD700E216E}" dt="2021-08-08T02:58:49.685" v="795"/>
          <ac:spMkLst>
            <pc:docMk/>
            <pc:sldMk cId="2103945097" sldId="314"/>
            <ac:spMk id="33" creationId="{52D29EA3-4CA6-4FC6-99AE-D71D284DEAAB}"/>
          </ac:spMkLst>
        </pc:spChg>
        <pc:spChg chg="add mod">
          <ac:chgData name="srinitha reddy" userId="1b2bee9e26ea4229" providerId="LiveId" clId="{9FF7D4C3-D301-4DD6-A2FB-B4BD700E216E}" dt="2021-08-08T02:58:49.685" v="795"/>
          <ac:spMkLst>
            <pc:docMk/>
            <pc:sldMk cId="2103945097" sldId="314"/>
            <ac:spMk id="34" creationId="{669E430E-17A6-4987-B53C-19552EC26D61}"/>
          </ac:spMkLst>
        </pc:spChg>
        <pc:spChg chg="add mod">
          <ac:chgData name="srinitha reddy" userId="1b2bee9e26ea4229" providerId="LiveId" clId="{9FF7D4C3-D301-4DD6-A2FB-B4BD700E216E}" dt="2021-08-08T02:58:49.685" v="795"/>
          <ac:spMkLst>
            <pc:docMk/>
            <pc:sldMk cId="2103945097" sldId="314"/>
            <ac:spMk id="35" creationId="{6A6E0AD5-EFEB-4E9B-BDE1-3509062FB5B4}"/>
          </ac:spMkLst>
        </pc:spChg>
        <pc:spChg chg="add mod">
          <ac:chgData name="srinitha reddy" userId="1b2bee9e26ea4229" providerId="LiveId" clId="{9FF7D4C3-D301-4DD6-A2FB-B4BD700E216E}" dt="2021-08-08T02:58:49.685" v="795"/>
          <ac:spMkLst>
            <pc:docMk/>
            <pc:sldMk cId="2103945097" sldId="314"/>
            <ac:spMk id="36" creationId="{DD3F8B50-3435-4AC7-BEAE-394EDD6599B0}"/>
          </ac:spMkLst>
        </pc:spChg>
        <pc:spChg chg="add mod">
          <ac:chgData name="srinitha reddy" userId="1b2bee9e26ea4229" providerId="LiveId" clId="{9FF7D4C3-D301-4DD6-A2FB-B4BD700E216E}" dt="2021-08-08T02:58:49.685" v="795"/>
          <ac:spMkLst>
            <pc:docMk/>
            <pc:sldMk cId="2103945097" sldId="314"/>
            <ac:spMk id="37" creationId="{1094C83F-3905-4977-995E-17DE927DA477}"/>
          </ac:spMkLst>
        </pc:spChg>
        <pc:spChg chg="add mod">
          <ac:chgData name="srinitha reddy" userId="1b2bee9e26ea4229" providerId="LiveId" clId="{9FF7D4C3-D301-4DD6-A2FB-B4BD700E216E}" dt="2021-08-08T02:58:49.685" v="795"/>
          <ac:spMkLst>
            <pc:docMk/>
            <pc:sldMk cId="2103945097" sldId="314"/>
            <ac:spMk id="38" creationId="{EB6FFBA9-2444-48B7-8462-6C3B00C33CB2}"/>
          </ac:spMkLst>
        </pc:spChg>
        <pc:graphicFrameChg chg="add mod modGraphic">
          <ac:chgData name="srinitha reddy" userId="1b2bee9e26ea4229" providerId="LiveId" clId="{9FF7D4C3-D301-4DD6-A2FB-B4BD700E216E}" dt="2021-08-08T02:59:06.674" v="797" actId="14100"/>
          <ac:graphicFrameMkLst>
            <pc:docMk/>
            <pc:sldMk cId="2103945097" sldId="314"/>
            <ac:graphicFrameMk id="2" creationId="{E9EEEBD8-6F8B-41D1-954A-287DDCB8A45D}"/>
          </ac:graphicFrameMkLst>
        </pc:graphicFrameChg>
      </pc:sldChg>
      <pc:sldChg chg="addSp delSp modSp new del mod">
        <pc:chgData name="srinitha reddy" userId="1b2bee9e26ea4229" providerId="LiveId" clId="{9FF7D4C3-D301-4DD6-A2FB-B4BD700E216E}" dt="2021-08-08T03:08:48.641" v="868" actId="2696"/>
        <pc:sldMkLst>
          <pc:docMk/>
          <pc:sldMk cId="2248140471" sldId="314"/>
        </pc:sldMkLst>
        <pc:spChg chg="add del mod">
          <ac:chgData name="srinitha reddy" userId="1b2bee9e26ea4229" providerId="LiveId" clId="{9FF7D4C3-D301-4DD6-A2FB-B4BD700E216E}" dt="2021-08-08T03:03:50.553" v="826" actId="22"/>
          <ac:spMkLst>
            <pc:docMk/>
            <pc:sldMk cId="2248140471" sldId="314"/>
            <ac:spMk id="3" creationId="{9D1DD653-7DC7-4314-BF2B-AD1A97E2586F}"/>
          </ac:spMkLst>
        </pc:spChg>
      </pc:sldChg>
      <pc:sldChg chg="new">
        <pc:chgData name="srinitha reddy" userId="1b2bee9e26ea4229" providerId="LiveId" clId="{9FF7D4C3-D301-4DD6-A2FB-B4BD700E216E}" dt="2021-08-07T07:13:38.732" v="242" actId="680"/>
        <pc:sldMkLst>
          <pc:docMk/>
          <pc:sldMk cId="3002468297" sldId="314"/>
        </pc:sldMkLst>
      </pc:sldChg>
      <pc:sldChg chg="new">
        <pc:chgData name="srinitha reddy" userId="1b2bee9e26ea4229" providerId="LiveId" clId="{9FF7D4C3-D301-4DD6-A2FB-B4BD700E216E}" dt="2021-08-07T07:13:44.235" v="243" actId="680"/>
        <pc:sldMkLst>
          <pc:docMk/>
          <pc:sldMk cId="1760384486" sldId="315"/>
        </pc:sldMkLst>
      </pc:sldChg>
      <pc:sldChg chg="new">
        <pc:chgData name="srinitha reddy" userId="1b2bee9e26ea4229" providerId="LiveId" clId="{9FF7D4C3-D301-4DD6-A2FB-B4BD700E216E}" dt="2021-08-07T07:13:47.435" v="244" actId="680"/>
        <pc:sldMkLst>
          <pc:docMk/>
          <pc:sldMk cId="1552764619" sldId="316"/>
        </pc:sldMkLst>
      </pc:sldChg>
      <pc:sldChg chg="new">
        <pc:chgData name="srinitha reddy" userId="1b2bee9e26ea4229" providerId="LiveId" clId="{9FF7D4C3-D301-4DD6-A2FB-B4BD700E216E}" dt="2021-08-07T07:13:51.443" v="245" actId="680"/>
        <pc:sldMkLst>
          <pc:docMk/>
          <pc:sldMk cId="1087782644" sldId="31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06517" y="632586"/>
            <a:ext cx="2378964"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1" i="0">
                <a:solidFill>
                  <a:srgbClr val="9437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31411" y="612394"/>
            <a:ext cx="3329177" cy="574040"/>
          </a:xfrm>
          <a:prstGeom prst="rect">
            <a:avLst/>
          </a:prstGeom>
        </p:spPr>
        <p:txBody>
          <a:bodyPr wrap="square" lIns="0" tIns="0" rIns="0" bIns="0">
            <a:spAutoFit/>
          </a:bodyPr>
          <a:lstStyle>
            <a:lvl1pPr>
              <a:defRPr sz="3600" b="1" i="0">
                <a:solidFill>
                  <a:schemeClr val="tx1"/>
                </a:solidFill>
                <a:latin typeface="Arial"/>
                <a:cs typeface="Arial"/>
              </a:defRPr>
            </a:lvl1pPr>
          </a:lstStyle>
          <a:p>
            <a:endParaRPr/>
          </a:p>
        </p:txBody>
      </p:sp>
      <p:sp>
        <p:nvSpPr>
          <p:cNvPr id="3" name="Holder 3"/>
          <p:cNvSpPr>
            <a:spLocks noGrp="1"/>
          </p:cNvSpPr>
          <p:nvPr>
            <p:ph type="body" idx="1"/>
          </p:nvPr>
        </p:nvSpPr>
        <p:spPr>
          <a:xfrm>
            <a:off x="2359532" y="1389379"/>
            <a:ext cx="7218680" cy="3921125"/>
          </a:xfrm>
          <a:prstGeom prst="rect">
            <a:avLst/>
          </a:prstGeom>
        </p:spPr>
        <p:txBody>
          <a:bodyPr wrap="square" lIns="0" tIns="0" rIns="0" bIns="0">
            <a:spAutoFit/>
          </a:bodyPr>
          <a:lstStyle>
            <a:lvl1pPr>
              <a:defRPr sz="1600" b="1" i="0">
                <a:solidFill>
                  <a:srgbClr val="943735"/>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625" y="417017"/>
            <a:ext cx="9942195" cy="627736"/>
          </a:xfrm>
          <a:prstGeom prst="rect">
            <a:avLst/>
          </a:prstGeom>
        </p:spPr>
        <p:txBody>
          <a:bodyPr vert="horz" wrap="square" lIns="0" tIns="12065" rIns="0" bIns="0" rtlCol="0">
            <a:spAutoFit/>
          </a:bodyPr>
          <a:lstStyle/>
          <a:p>
            <a:pPr marL="85725" marR="5080" indent="-73660" algn="ctr">
              <a:lnSpc>
                <a:spcPct val="100000"/>
              </a:lnSpc>
              <a:spcBef>
                <a:spcPts val="95"/>
              </a:spcBef>
            </a:pPr>
            <a:r>
              <a:rPr sz="2000" spc="-5" dirty="0">
                <a:solidFill>
                  <a:srgbClr val="FF0066"/>
                </a:solidFill>
                <a:latin typeface="Times New Roman"/>
                <a:cs typeface="Times New Roman"/>
              </a:rPr>
              <a:t>A </a:t>
            </a:r>
            <a:r>
              <a:rPr sz="2000" spc="-10" dirty="0">
                <a:solidFill>
                  <a:srgbClr val="FF0066"/>
                </a:solidFill>
                <a:latin typeface="Times New Roman"/>
                <a:cs typeface="Times New Roman"/>
              </a:rPr>
              <a:t>RETROSPECTIVE </a:t>
            </a:r>
            <a:r>
              <a:rPr sz="2000" spc="-5" dirty="0">
                <a:solidFill>
                  <a:srgbClr val="FF0066"/>
                </a:solidFill>
                <a:latin typeface="Times New Roman"/>
                <a:cs typeface="Times New Roman"/>
              </a:rPr>
              <a:t>STUDY ON CLINICAL </a:t>
            </a:r>
            <a:r>
              <a:rPr sz="2000" spc="-35" dirty="0">
                <a:solidFill>
                  <a:srgbClr val="FF0066"/>
                </a:solidFill>
                <a:latin typeface="Times New Roman"/>
                <a:cs typeface="Times New Roman"/>
              </a:rPr>
              <a:t>FEATURES</a:t>
            </a:r>
            <a:r>
              <a:rPr sz="2000" spc="-420" dirty="0">
                <a:solidFill>
                  <a:srgbClr val="FF0066"/>
                </a:solidFill>
                <a:latin typeface="Times New Roman"/>
                <a:cs typeface="Times New Roman"/>
              </a:rPr>
              <a:t> </a:t>
            </a:r>
            <a:r>
              <a:rPr lang="en-US" sz="2000" spc="-420" dirty="0">
                <a:solidFill>
                  <a:srgbClr val="FF0066"/>
                </a:solidFill>
                <a:latin typeface="Times New Roman"/>
                <a:cs typeface="Times New Roman"/>
              </a:rPr>
              <a:t>      </a:t>
            </a:r>
            <a:r>
              <a:rPr sz="2000" spc="-5" dirty="0">
                <a:solidFill>
                  <a:srgbClr val="FF0066"/>
                </a:solidFill>
                <a:latin typeface="Times New Roman"/>
                <a:cs typeface="Times New Roman"/>
              </a:rPr>
              <a:t>AN</a:t>
            </a:r>
            <a:r>
              <a:rPr lang="en-US" sz="2000" spc="-5" dirty="0">
                <a:solidFill>
                  <a:srgbClr val="FF0066"/>
                </a:solidFill>
                <a:latin typeface="Times New Roman"/>
                <a:cs typeface="Times New Roman"/>
              </a:rPr>
              <a:t>D </a:t>
            </a:r>
            <a:r>
              <a:rPr lang="en-US" sz="2000" spc="-10" dirty="0">
                <a:solidFill>
                  <a:srgbClr val="FF0066"/>
                </a:solidFill>
                <a:latin typeface="Times New Roman"/>
                <a:cs typeface="Times New Roman"/>
              </a:rPr>
              <a:t>MANAGEMENT FOR </a:t>
            </a:r>
            <a:r>
              <a:rPr sz="2000" spc="-5" dirty="0">
                <a:solidFill>
                  <a:srgbClr val="FF0066"/>
                </a:solidFill>
                <a:latin typeface="Times New Roman"/>
                <a:cs typeface="Times New Roman"/>
              </a:rPr>
              <a:t>COVID-19</a:t>
            </a:r>
            <a:r>
              <a:rPr sz="2000" spc="-25" dirty="0">
                <a:solidFill>
                  <a:srgbClr val="FF0066"/>
                </a:solidFill>
                <a:latin typeface="Times New Roman"/>
                <a:cs typeface="Times New Roman"/>
              </a:rPr>
              <a:t> </a:t>
            </a:r>
            <a:r>
              <a:rPr sz="2000" spc="-55" dirty="0">
                <a:solidFill>
                  <a:srgbClr val="FF0066"/>
                </a:solidFill>
                <a:latin typeface="Times New Roman"/>
                <a:cs typeface="Times New Roman"/>
              </a:rPr>
              <a:t>PATIENTS</a:t>
            </a:r>
            <a:endParaRPr sz="2000" dirty="0">
              <a:latin typeface="Times New Roman"/>
              <a:cs typeface="Times New Roman"/>
            </a:endParaRPr>
          </a:p>
        </p:txBody>
      </p:sp>
      <p:sp>
        <p:nvSpPr>
          <p:cNvPr id="3" name="object 3"/>
          <p:cNvSpPr txBox="1"/>
          <p:nvPr/>
        </p:nvSpPr>
        <p:spPr>
          <a:xfrm>
            <a:off x="535940" y="2479675"/>
            <a:ext cx="3435985" cy="2465070"/>
          </a:xfrm>
          <a:prstGeom prst="rect">
            <a:avLst/>
          </a:prstGeom>
        </p:spPr>
        <p:txBody>
          <a:bodyPr vert="horz" wrap="square" lIns="0" tIns="13335" rIns="0" bIns="0" rtlCol="0">
            <a:spAutoFit/>
          </a:bodyPr>
          <a:lstStyle/>
          <a:p>
            <a:pPr marL="12700" marR="1003935">
              <a:lnSpc>
                <a:spcPct val="100000"/>
              </a:lnSpc>
              <a:spcBef>
                <a:spcPts val="105"/>
              </a:spcBef>
            </a:pPr>
            <a:r>
              <a:rPr sz="2000" b="1" dirty="0">
                <a:solidFill>
                  <a:srgbClr val="00AFEF"/>
                </a:solidFill>
                <a:latin typeface="Times New Roman"/>
                <a:cs typeface="Times New Roman"/>
              </a:rPr>
              <a:t>ACADEMIC</a:t>
            </a:r>
            <a:r>
              <a:rPr sz="2000" b="1" spc="-70" dirty="0">
                <a:solidFill>
                  <a:srgbClr val="00AFEF"/>
                </a:solidFill>
                <a:latin typeface="Times New Roman"/>
                <a:cs typeface="Times New Roman"/>
              </a:rPr>
              <a:t> </a:t>
            </a:r>
            <a:r>
              <a:rPr sz="2000" b="1" dirty="0">
                <a:solidFill>
                  <a:srgbClr val="00AFEF"/>
                </a:solidFill>
                <a:latin typeface="Times New Roman"/>
                <a:cs typeface="Times New Roman"/>
              </a:rPr>
              <a:t>GUIDE:  </a:t>
            </a:r>
            <a:r>
              <a:rPr sz="2000" b="1" dirty="0">
                <a:latin typeface="Times New Roman"/>
                <a:cs typeface="Times New Roman"/>
              </a:rPr>
              <a:t>Dr</a:t>
            </a:r>
            <a:r>
              <a:rPr sz="2000" b="1" spc="-50" dirty="0">
                <a:latin typeface="Times New Roman"/>
                <a:cs typeface="Times New Roman"/>
              </a:rPr>
              <a:t> </a:t>
            </a:r>
            <a:r>
              <a:rPr sz="2000" b="1" spc="-60" dirty="0">
                <a:latin typeface="Times New Roman"/>
                <a:cs typeface="Times New Roman"/>
              </a:rPr>
              <a:t>.SRAVANI</a:t>
            </a:r>
            <a:endParaRPr sz="2000">
              <a:latin typeface="Times New Roman"/>
              <a:cs typeface="Times New Roman"/>
            </a:endParaRPr>
          </a:p>
          <a:p>
            <a:pPr marL="12700" marR="1096645">
              <a:lnSpc>
                <a:spcPct val="100000"/>
              </a:lnSpc>
            </a:pPr>
            <a:r>
              <a:rPr sz="2000" b="1" dirty="0">
                <a:latin typeface="Times New Roman"/>
                <a:cs typeface="Times New Roman"/>
              </a:rPr>
              <a:t>Doctor Of</a:t>
            </a:r>
            <a:r>
              <a:rPr sz="2000" b="1" spc="-145" dirty="0">
                <a:latin typeface="Times New Roman"/>
                <a:cs typeface="Times New Roman"/>
              </a:rPr>
              <a:t> </a:t>
            </a:r>
            <a:r>
              <a:rPr sz="2000" b="1" spc="-10" dirty="0">
                <a:latin typeface="Times New Roman"/>
                <a:cs typeface="Times New Roman"/>
              </a:rPr>
              <a:t>Pharmacy,  </a:t>
            </a:r>
            <a:r>
              <a:rPr sz="2000" b="1" spc="-15" dirty="0">
                <a:latin typeface="Times New Roman"/>
                <a:cs typeface="Times New Roman"/>
              </a:rPr>
              <a:t>Asst.Professor,</a:t>
            </a:r>
            <a:endParaRPr sz="2000">
              <a:latin typeface="Times New Roman"/>
              <a:cs typeface="Times New Roman"/>
            </a:endParaRPr>
          </a:p>
          <a:p>
            <a:pPr marL="12700" marR="869950">
              <a:lnSpc>
                <a:spcPct val="100000"/>
              </a:lnSpc>
            </a:pPr>
            <a:r>
              <a:rPr sz="2000" b="1" dirty="0">
                <a:latin typeface="Times New Roman"/>
                <a:cs typeface="Times New Roman"/>
              </a:rPr>
              <a:t>Malla Reddy College</a:t>
            </a:r>
            <a:r>
              <a:rPr sz="2000" b="1" spc="-140" dirty="0">
                <a:latin typeface="Times New Roman"/>
                <a:cs typeface="Times New Roman"/>
              </a:rPr>
              <a:t> </a:t>
            </a:r>
            <a:r>
              <a:rPr sz="2000" b="1" dirty="0">
                <a:latin typeface="Times New Roman"/>
                <a:cs typeface="Times New Roman"/>
              </a:rPr>
              <a:t>of  </a:t>
            </a:r>
            <a:r>
              <a:rPr sz="2000" b="1" spc="-10" dirty="0">
                <a:latin typeface="Times New Roman"/>
                <a:cs typeface="Times New Roman"/>
              </a:rPr>
              <a:t>Pharmacy,  </a:t>
            </a:r>
            <a:r>
              <a:rPr sz="2000" b="1" dirty="0">
                <a:latin typeface="Times New Roman"/>
                <a:cs typeface="Times New Roman"/>
              </a:rPr>
              <a:t>Maisammaguda</a:t>
            </a:r>
            <a:r>
              <a:rPr sz="2000" b="1" spc="-40" dirty="0">
                <a:latin typeface="Times New Roman"/>
                <a:cs typeface="Times New Roman"/>
              </a:rPr>
              <a:t> </a:t>
            </a:r>
            <a:r>
              <a:rPr sz="2000" b="1" dirty="0">
                <a:latin typeface="Times New Roman"/>
                <a:cs typeface="Times New Roman"/>
              </a:rPr>
              <a:t>,</a:t>
            </a:r>
            <a:endParaRPr sz="2000">
              <a:latin typeface="Times New Roman"/>
              <a:cs typeface="Times New Roman"/>
            </a:endParaRPr>
          </a:p>
          <a:p>
            <a:pPr marL="12700">
              <a:lnSpc>
                <a:spcPct val="100000"/>
              </a:lnSpc>
            </a:pPr>
            <a:r>
              <a:rPr sz="2000" b="1" dirty="0">
                <a:latin typeface="Times New Roman"/>
                <a:cs typeface="Times New Roman"/>
              </a:rPr>
              <a:t>District,Secunderabad</a:t>
            </a:r>
            <a:r>
              <a:rPr sz="2000" b="1" spc="-80" dirty="0">
                <a:latin typeface="Times New Roman"/>
                <a:cs typeface="Times New Roman"/>
              </a:rPr>
              <a:t> </a:t>
            </a:r>
            <a:r>
              <a:rPr sz="2000" b="1" dirty="0">
                <a:latin typeface="Times New Roman"/>
                <a:cs typeface="Times New Roman"/>
              </a:rPr>
              <a:t>-500055.</a:t>
            </a:r>
            <a:endParaRPr sz="2000">
              <a:latin typeface="Times New Roman"/>
              <a:cs typeface="Times New Roman"/>
            </a:endParaRPr>
          </a:p>
        </p:txBody>
      </p:sp>
      <p:sp>
        <p:nvSpPr>
          <p:cNvPr id="4" name="object 4"/>
          <p:cNvSpPr/>
          <p:nvPr/>
        </p:nvSpPr>
        <p:spPr>
          <a:xfrm>
            <a:off x="10750295" y="365759"/>
            <a:ext cx="1167383" cy="1057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49496" y="1972055"/>
            <a:ext cx="1836420" cy="207721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584950" y="3903725"/>
            <a:ext cx="4415155" cy="2083435"/>
          </a:xfrm>
          <a:prstGeom prst="rect">
            <a:avLst/>
          </a:prstGeom>
        </p:spPr>
        <p:txBody>
          <a:bodyPr vert="horz" wrap="square" lIns="0" tIns="149860" rIns="0" bIns="0" rtlCol="0">
            <a:spAutoFit/>
          </a:bodyPr>
          <a:lstStyle/>
          <a:p>
            <a:pPr marL="12700">
              <a:lnSpc>
                <a:spcPct val="100000"/>
              </a:lnSpc>
              <a:spcBef>
                <a:spcPts val="1180"/>
              </a:spcBef>
            </a:pPr>
            <a:r>
              <a:rPr sz="1800" b="1" spc="-5" dirty="0">
                <a:solidFill>
                  <a:srgbClr val="D50092"/>
                </a:solidFill>
                <a:latin typeface="Carlito"/>
                <a:cs typeface="Carlito"/>
              </a:rPr>
              <a:t>PRESENTED </a:t>
            </a:r>
            <a:r>
              <a:rPr sz="1800" b="1" spc="-60" dirty="0">
                <a:solidFill>
                  <a:srgbClr val="D50092"/>
                </a:solidFill>
                <a:latin typeface="Carlito"/>
                <a:cs typeface="Carlito"/>
              </a:rPr>
              <a:t>BY:</a:t>
            </a:r>
            <a:endParaRPr sz="1800">
              <a:latin typeface="Carlito"/>
              <a:cs typeface="Carlito"/>
            </a:endParaRPr>
          </a:p>
          <a:p>
            <a:pPr marL="12700" marR="5080">
              <a:lnSpc>
                <a:spcPct val="150000"/>
              </a:lnSpc>
            </a:pPr>
            <a:r>
              <a:rPr sz="1800" b="1" spc="-20" dirty="0">
                <a:latin typeface="Carlito"/>
                <a:cs typeface="Carlito"/>
              </a:rPr>
              <a:t>CHOLAPALLI </a:t>
            </a:r>
            <a:r>
              <a:rPr sz="1800" b="1" spc="-5" dirty="0">
                <a:latin typeface="Carlito"/>
                <a:cs typeface="Carlito"/>
              </a:rPr>
              <a:t>SRINITHA </a:t>
            </a:r>
            <a:r>
              <a:rPr sz="1800" b="1" spc="-10" dirty="0">
                <a:latin typeface="Carlito"/>
                <a:cs typeface="Carlito"/>
              </a:rPr>
              <a:t>REDDY </a:t>
            </a:r>
            <a:r>
              <a:rPr sz="1800" b="1" dirty="0">
                <a:latin typeface="Carlito"/>
                <a:cs typeface="Carlito"/>
              </a:rPr>
              <a:t>(256216882005)  </a:t>
            </a:r>
            <a:r>
              <a:rPr sz="1800" b="1" spc="-10" dirty="0">
                <a:latin typeface="Carlito"/>
                <a:cs typeface="Carlito"/>
              </a:rPr>
              <a:t>KURUKU </a:t>
            </a:r>
            <a:r>
              <a:rPr sz="1800" b="1" spc="-5" dirty="0">
                <a:latin typeface="Carlito"/>
                <a:cs typeface="Carlito"/>
              </a:rPr>
              <a:t>NEILNANDAN </a:t>
            </a:r>
            <a:r>
              <a:rPr sz="1800" b="1" dirty="0">
                <a:latin typeface="Carlito"/>
                <a:cs typeface="Carlito"/>
              </a:rPr>
              <a:t>(256216882013)</a:t>
            </a:r>
            <a:endParaRPr sz="1800">
              <a:latin typeface="Carlito"/>
              <a:cs typeface="Carlito"/>
            </a:endParaRPr>
          </a:p>
          <a:p>
            <a:pPr marL="12700">
              <a:lnSpc>
                <a:spcPct val="100000"/>
              </a:lnSpc>
              <a:spcBef>
                <a:spcPts val="1080"/>
              </a:spcBef>
            </a:pPr>
            <a:r>
              <a:rPr sz="1800" b="1" spc="-55" dirty="0">
                <a:latin typeface="Carlito"/>
                <a:cs typeface="Carlito"/>
              </a:rPr>
              <a:t>NATTA </a:t>
            </a:r>
            <a:r>
              <a:rPr sz="1800" b="1" dirty="0">
                <a:latin typeface="Carlito"/>
                <a:cs typeface="Carlito"/>
              </a:rPr>
              <a:t>MANISHA</a:t>
            </a:r>
            <a:r>
              <a:rPr sz="1800" b="1" spc="35" dirty="0">
                <a:latin typeface="Carlito"/>
                <a:cs typeface="Carlito"/>
              </a:rPr>
              <a:t> </a:t>
            </a:r>
            <a:r>
              <a:rPr sz="1800" b="1" dirty="0">
                <a:latin typeface="Carlito"/>
                <a:cs typeface="Carlito"/>
              </a:rPr>
              <a:t>(256216882019)</a:t>
            </a:r>
            <a:endParaRPr sz="1800">
              <a:latin typeface="Carlito"/>
              <a:cs typeface="Carlito"/>
            </a:endParaRPr>
          </a:p>
          <a:p>
            <a:pPr marL="12700">
              <a:lnSpc>
                <a:spcPct val="100000"/>
              </a:lnSpc>
              <a:spcBef>
                <a:spcPts val="1080"/>
              </a:spcBef>
            </a:pPr>
            <a:r>
              <a:rPr sz="1800" b="1" spc="-25" dirty="0">
                <a:latin typeface="Carlito"/>
                <a:cs typeface="Carlito"/>
              </a:rPr>
              <a:t>KOUSAR </a:t>
            </a:r>
            <a:r>
              <a:rPr sz="1800" b="1" spc="-10" dirty="0">
                <a:latin typeface="Carlito"/>
                <a:cs typeface="Carlito"/>
              </a:rPr>
              <a:t>BEGUM</a:t>
            </a:r>
            <a:r>
              <a:rPr sz="1800" b="1" spc="35" dirty="0">
                <a:latin typeface="Carlito"/>
                <a:cs typeface="Carlito"/>
              </a:rPr>
              <a:t> </a:t>
            </a:r>
            <a:r>
              <a:rPr sz="1800" b="1" dirty="0">
                <a:latin typeface="Carlito"/>
                <a:cs typeface="Carlito"/>
              </a:rPr>
              <a:t>(256219883004)</a:t>
            </a:r>
            <a:endParaRPr sz="180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9687" y="685800"/>
            <a:ext cx="449262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205868"/>
                </a:solidFill>
                <a:latin typeface="Times New Roman"/>
                <a:cs typeface="Times New Roman"/>
              </a:rPr>
              <a:t>CORONA VIRUS</a:t>
            </a:r>
            <a:r>
              <a:rPr sz="2000" spc="-170" dirty="0">
                <a:solidFill>
                  <a:srgbClr val="205868"/>
                </a:solidFill>
                <a:latin typeface="Times New Roman"/>
                <a:cs typeface="Times New Roman"/>
              </a:rPr>
              <a:t> </a:t>
            </a:r>
            <a:r>
              <a:rPr sz="2000" spc="-5" dirty="0">
                <a:solidFill>
                  <a:srgbClr val="205868"/>
                </a:solidFill>
                <a:latin typeface="Times New Roman"/>
                <a:cs typeface="Times New Roman"/>
              </a:rPr>
              <a:t>PREVENTION</a:t>
            </a:r>
            <a:endParaRPr sz="2000" dirty="0">
              <a:latin typeface="Times New Roman"/>
              <a:cs typeface="Times New Roman"/>
            </a:endParaRPr>
          </a:p>
        </p:txBody>
      </p:sp>
      <p:sp>
        <p:nvSpPr>
          <p:cNvPr id="3" name="object 3"/>
          <p:cNvSpPr txBox="1"/>
          <p:nvPr/>
        </p:nvSpPr>
        <p:spPr>
          <a:xfrm>
            <a:off x="1145844" y="1341961"/>
            <a:ext cx="9398635" cy="2948884"/>
          </a:xfrm>
          <a:prstGeom prst="rect">
            <a:avLst/>
          </a:prstGeom>
        </p:spPr>
        <p:txBody>
          <a:bodyPr vert="horz" wrap="square" lIns="0" tIns="164465" rIns="0" bIns="0" rtlCol="0">
            <a:spAutoFit/>
          </a:bodyPr>
          <a:lstStyle/>
          <a:p>
            <a:pPr marL="12700">
              <a:lnSpc>
                <a:spcPct val="100000"/>
              </a:lnSpc>
              <a:spcBef>
                <a:spcPts val="1295"/>
              </a:spcBef>
            </a:pPr>
            <a:r>
              <a:rPr sz="1600" spc="-35" dirty="0">
                <a:latin typeface="Times New Roman"/>
                <a:cs typeface="Times New Roman"/>
              </a:rPr>
              <a:t>Take </a:t>
            </a:r>
            <a:r>
              <a:rPr sz="1600" dirty="0">
                <a:latin typeface="Times New Roman"/>
                <a:cs typeface="Times New Roman"/>
              </a:rPr>
              <a:t>These</a:t>
            </a:r>
            <a:r>
              <a:rPr sz="1600" spc="-20" dirty="0">
                <a:latin typeface="Times New Roman"/>
                <a:cs typeface="Times New Roman"/>
              </a:rPr>
              <a:t> </a:t>
            </a:r>
            <a:r>
              <a:rPr sz="1600" dirty="0">
                <a:latin typeface="Times New Roman"/>
                <a:cs typeface="Times New Roman"/>
              </a:rPr>
              <a:t>Steps:</a:t>
            </a:r>
            <a:endParaRPr lang="en-US" sz="1600" dirty="0">
              <a:latin typeface="Times New Roman"/>
              <a:cs typeface="Times New Roman"/>
            </a:endParaRPr>
          </a:p>
          <a:p>
            <a:pPr marL="298450" indent="-285750">
              <a:lnSpc>
                <a:spcPct val="100000"/>
              </a:lnSpc>
              <a:spcBef>
                <a:spcPts val="1295"/>
              </a:spcBef>
              <a:buFont typeface="Arial" panose="020B0604020202020204" pitchFamily="34" charset="0"/>
              <a:buChar char="•"/>
            </a:pPr>
            <a:r>
              <a:rPr lang="en-IN" sz="1600" dirty="0">
                <a:latin typeface="Times New Roman"/>
                <a:cs typeface="Times New Roman"/>
              </a:rPr>
              <a:t>Wear a mask</a:t>
            </a:r>
            <a:endParaRPr sz="1600" dirty="0">
              <a:latin typeface="Times New Roman"/>
              <a:cs typeface="Times New Roman"/>
            </a:endParaRPr>
          </a:p>
          <a:p>
            <a:pPr marL="102235" indent="-90170">
              <a:lnSpc>
                <a:spcPct val="100000"/>
              </a:lnSpc>
              <a:spcBef>
                <a:spcPts val="1200"/>
              </a:spcBef>
              <a:buSzPct val="95000"/>
              <a:buChar char="•"/>
              <a:tabLst>
                <a:tab pos="102870" algn="l"/>
              </a:tabLst>
            </a:pPr>
            <a:r>
              <a:rPr sz="1600" spc="-35" dirty="0">
                <a:latin typeface="Times New Roman"/>
                <a:cs typeface="Times New Roman"/>
              </a:rPr>
              <a:t>Wash</a:t>
            </a:r>
            <a:r>
              <a:rPr sz="1600" spc="-40" dirty="0">
                <a:latin typeface="Times New Roman"/>
                <a:cs typeface="Times New Roman"/>
              </a:rPr>
              <a:t> </a:t>
            </a:r>
            <a:r>
              <a:rPr sz="1600" dirty="0">
                <a:latin typeface="Times New Roman"/>
                <a:cs typeface="Times New Roman"/>
              </a:rPr>
              <a:t>Hands</a:t>
            </a:r>
            <a:r>
              <a:rPr sz="1600" spc="-15" dirty="0">
                <a:latin typeface="Times New Roman"/>
                <a:cs typeface="Times New Roman"/>
              </a:rPr>
              <a:t> </a:t>
            </a:r>
            <a:r>
              <a:rPr sz="1600" dirty="0">
                <a:latin typeface="Times New Roman"/>
                <a:cs typeface="Times New Roman"/>
              </a:rPr>
              <a:t>Often</a:t>
            </a:r>
            <a:r>
              <a:rPr sz="1600" spc="-45" dirty="0">
                <a:latin typeface="Times New Roman"/>
                <a:cs typeface="Times New Roman"/>
              </a:rPr>
              <a:t> </a:t>
            </a:r>
            <a:r>
              <a:rPr sz="1600" spc="-20" dirty="0">
                <a:latin typeface="Times New Roman"/>
                <a:cs typeface="Times New Roman"/>
              </a:rPr>
              <a:t>With</a:t>
            </a:r>
            <a:r>
              <a:rPr sz="1600" spc="-25" dirty="0">
                <a:latin typeface="Times New Roman"/>
                <a:cs typeface="Times New Roman"/>
              </a:rPr>
              <a:t> </a:t>
            </a:r>
            <a:r>
              <a:rPr sz="1600" dirty="0">
                <a:latin typeface="Times New Roman"/>
                <a:cs typeface="Times New Roman"/>
              </a:rPr>
              <a:t>Soap</a:t>
            </a:r>
            <a:r>
              <a:rPr sz="1600" spc="-120" dirty="0">
                <a:latin typeface="Times New Roman"/>
                <a:cs typeface="Times New Roman"/>
              </a:rPr>
              <a:t> </a:t>
            </a:r>
            <a:r>
              <a:rPr sz="1600" spc="5" dirty="0">
                <a:latin typeface="Times New Roman"/>
                <a:cs typeface="Times New Roman"/>
              </a:rPr>
              <a:t>And</a:t>
            </a:r>
            <a:r>
              <a:rPr sz="1600" spc="-45" dirty="0">
                <a:latin typeface="Times New Roman"/>
                <a:cs typeface="Times New Roman"/>
              </a:rPr>
              <a:t> </a:t>
            </a:r>
            <a:r>
              <a:rPr sz="1600" spc="-30" dirty="0">
                <a:latin typeface="Times New Roman"/>
                <a:cs typeface="Times New Roman"/>
              </a:rPr>
              <a:t>Water </a:t>
            </a:r>
            <a:r>
              <a:rPr sz="1600" dirty="0">
                <a:latin typeface="Times New Roman"/>
                <a:cs typeface="Times New Roman"/>
              </a:rPr>
              <a:t>Or</a:t>
            </a:r>
            <a:r>
              <a:rPr sz="1600" spc="5" dirty="0">
                <a:latin typeface="Times New Roman"/>
                <a:cs typeface="Times New Roman"/>
              </a:rPr>
              <a:t> </a:t>
            </a:r>
            <a:r>
              <a:rPr sz="1600" spc="-5" dirty="0">
                <a:latin typeface="Times New Roman"/>
                <a:cs typeface="Times New Roman"/>
              </a:rPr>
              <a:t>Clean</a:t>
            </a:r>
            <a:r>
              <a:rPr sz="1600" spc="-40" dirty="0">
                <a:latin typeface="Times New Roman"/>
                <a:cs typeface="Times New Roman"/>
              </a:rPr>
              <a:t> </a:t>
            </a:r>
            <a:r>
              <a:rPr sz="1600" dirty="0">
                <a:latin typeface="Times New Roman"/>
                <a:cs typeface="Times New Roman"/>
              </a:rPr>
              <a:t>Them</a:t>
            </a:r>
            <a:r>
              <a:rPr sz="1600" spc="-50" dirty="0">
                <a:latin typeface="Times New Roman"/>
                <a:cs typeface="Times New Roman"/>
              </a:rPr>
              <a:t> </a:t>
            </a:r>
            <a:r>
              <a:rPr sz="1600" spc="-20" dirty="0">
                <a:latin typeface="Times New Roman"/>
                <a:cs typeface="Times New Roman"/>
              </a:rPr>
              <a:t>With</a:t>
            </a:r>
            <a:r>
              <a:rPr sz="1600" spc="-130" dirty="0">
                <a:latin typeface="Times New Roman"/>
                <a:cs typeface="Times New Roman"/>
              </a:rPr>
              <a:t> </a:t>
            </a:r>
            <a:r>
              <a:rPr sz="1600" dirty="0">
                <a:latin typeface="Times New Roman"/>
                <a:cs typeface="Times New Roman"/>
              </a:rPr>
              <a:t>An</a:t>
            </a:r>
            <a:r>
              <a:rPr sz="1600" spc="-110" dirty="0">
                <a:latin typeface="Times New Roman"/>
                <a:cs typeface="Times New Roman"/>
              </a:rPr>
              <a:t> </a:t>
            </a:r>
            <a:r>
              <a:rPr sz="1600" dirty="0">
                <a:latin typeface="Times New Roman"/>
                <a:cs typeface="Times New Roman"/>
              </a:rPr>
              <a:t>Alcohol-based</a:t>
            </a:r>
            <a:r>
              <a:rPr sz="1600" spc="-40" dirty="0">
                <a:latin typeface="Times New Roman"/>
                <a:cs typeface="Times New Roman"/>
              </a:rPr>
              <a:t> </a:t>
            </a:r>
            <a:r>
              <a:rPr sz="1600" spc="-15" dirty="0">
                <a:latin typeface="Times New Roman"/>
                <a:cs typeface="Times New Roman"/>
              </a:rPr>
              <a:t>Sanitizer.</a:t>
            </a:r>
            <a:endParaRPr sz="1600" dirty="0">
              <a:latin typeface="Times New Roman"/>
              <a:cs typeface="Times New Roman"/>
            </a:endParaRPr>
          </a:p>
          <a:p>
            <a:pPr marL="102235" indent="-90170">
              <a:lnSpc>
                <a:spcPct val="100000"/>
              </a:lnSpc>
              <a:spcBef>
                <a:spcPts val="1200"/>
              </a:spcBef>
              <a:buSzPct val="95000"/>
              <a:buChar char="•"/>
              <a:tabLst>
                <a:tab pos="102870" algn="l"/>
              </a:tabLst>
            </a:pPr>
            <a:r>
              <a:rPr sz="1600" spc="-5" dirty="0">
                <a:latin typeface="Times New Roman"/>
                <a:cs typeface="Times New Roman"/>
              </a:rPr>
              <a:t>Practice </a:t>
            </a:r>
            <a:r>
              <a:rPr sz="1600" dirty="0">
                <a:latin typeface="Times New Roman"/>
                <a:cs typeface="Times New Roman"/>
              </a:rPr>
              <a:t>Social</a:t>
            </a:r>
            <a:r>
              <a:rPr sz="1600" spc="-50" dirty="0">
                <a:latin typeface="Times New Roman"/>
                <a:cs typeface="Times New Roman"/>
              </a:rPr>
              <a:t> </a:t>
            </a:r>
            <a:r>
              <a:rPr sz="1600" dirty="0">
                <a:latin typeface="Times New Roman"/>
                <a:cs typeface="Times New Roman"/>
              </a:rPr>
              <a:t>Distancing.</a:t>
            </a:r>
          </a:p>
          <a:p>
            <a:pPr marL="102235" indent="-90170">
              <a:lnSpc>
                <a:spcPct val="100000"/>
              </a:lnSpc>
              <a:spcBef>
                <a:spcPts val="1200"/>
              </a:spcBef>
              <a:buSzPct val="95000"/>
              <a:buChar char="•"/>
              <a:tabLst>
                <a:tab pos="102870" algn="l"/>
              </a:tabLst>
            </a:pPr>
            <a:r>
              <a:rPr sz="1600" spc="-5" dirty="0">
                <a:latin typeface="Times New Roman"/>
                <a:cs typeface="Times New Roman"/>
              </a:rPr>
              <a:t>Don’t </a:t>
            </a:r>
            <a:r>
              <a:rPr sz="1600" spc="-25" dirty="0">
                <a:latin typeface="Times New Roman"/>
                <a:cs typeface="Times New Roman"/>
              </a:rPr>
              <a:t>Touch</a:t>
            </a:r>
            <a:r>
              <a:rPr sz="1600" spc="415" dirty="0">
                <a:latin typeface="Times New Roman"/>
                <a:cs typeface="Times New Roman"/>
              </a:rPr>
              <a:t> </a:t>
            </a:r>
            <a:r>
              <a:rPr sz="1600" dirty="0">
                <a:latin typeface="Times New Roman"/>
                <a:cs typeface="Times New Roman"/>
              </a:rPr>
              <a:t>Face.</a:t>
            </a:r>
          </a:p>
          <a:p>
            <a:pPr marL="102235" indent="-90170">
              <a:lnSpc>
                <a:spcPct val="100000"/>
              </a:lnSpc>
              <a:spcBef>
                <a:spcPts val="1200"/>
              </a:spcBef>
              <a:buSzPct val="95000"/>
              <a:buChar char="•"/>
              <a:tabLst>
                <a:tab pos="102870" algn="l"/>
              </a:tabLst>
            </a:pPr>
            <a:r>
              <a:rPr sz="1600" spc="-5" dirty="0">
                <a:latin typeface="Times New Roman"/>
                <a:cs typeface="Times New Roman"/>
              </a:rPr>
              <a:t>Clean </a:t>
            </a:r>
            <a:r>
              <a:rPr sz="1600" spc="5" dirty="0">
                <a:latin typeface="Times New Roman"/>
                <a:cs typeface="Times New Roman"/>
              </a:rPr>
              <a:t>And</a:t>
            </a:r>
            <a:r>
              <a:rPr sz="1600" spc="-130" dirty="0">
                <a:latin typeface="Times New Roman"/>
                <a:cs typeface="Times New Roman"/>
              </a:rPr>
              <a:t> </a:t>
            </a:r>
            <a:r>
              <a:rPr sz="1600" dirty="0">
                <a:latin typeface="Times New Roman"/>
                <a:cs typeface="Times New Roman"/>
              </a:rPr>
              <a:t>Disinfect</a:t>
            </a:r>
            <a:r>
              <a:rPr lang="en-US" sz="2000" dirty="0">
                <a:latin typeface="Times New Roman"/>
                <a:cs typeface="Times New Roman"/>
              </a:rPr>
              <a:t> </a:t>
            </a:r>
            <a:r>
              <a:rPr lang="en-US" sz="1600" dirty="0">
                <a:latin typeface="Times New Roman"/>
                <a:cs typeface="Times New Roman"/>
              </a:rPr>
              <a:t>the objects and surfaces</a:t>
            </a:r>
          </a:p>
          <a:p>
            <a:pPr marL="102235" indent="-90170">
              <a:lnSpc>
                <a:spcPct val="100000"/>
              </a:lnSpc>
              <a:spcBef>
                <a:spcPts val="1200"/>
              </a:spcBef>
              <a:buSzPct val="95000"/>
              <a:buChar char="•"/>
              <a:tabLst>
                <a:tab pos="102870" algn="l"/>
              </a:tabLst>
            </a:pPr>
            <a:endParaRPr sz="2000" dirty="0">
              <a:latin typeface="Times New Roman"/>
              <a:cs typeface="Times New Roman"/>
            </a:endParaRPr>
          </a:p>
        </p:txBody>
      </p:sp>
      <p:sp>
        <p:nvSpPr>
          <p:cNvPr id="4" name="object 4"/>
          <p:cNvSpPr/>
          <p:nvPr/>
        </p:nvSpPr>
        <p:spPr>
          <a:xfrm>
            <a:off x="6069434" y="3124200"/>
            <a:ext cx="5935980" cy="32186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219200"/>
            <a:ext cx="4904739" cy="382156"/>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333CC"/>
                </a:solidFill>
                <a:latin typeface="Times New Roman"/>
                <a:cs typeface="Times New Roman"/>
              </a:rPr>
              <a:t>NEED </a:t>
            </a:r>
            <a:r>
              <a:rPr sz="2000" dirty="0">
                <a:solidFill>
                  <a:srgbClr val="3333CC"/>
                </a:solidFill>
                <a:latin typeface="Times New Roman"/>
                <a:cs typeface="Times New Roman"/>
              </a:rPr>
              <a:t>OF THE</a:t>
            </a:r>
            <a:r>
              <a:rPr sz="2000" spc="-190" dirty="0">
                <a:solidFill>
                  <a:srgbClr val="3333CC"/>
                </a:solidFill>
                <a:latin typeface="Times New Roman"/>
                <a:cs typeface="Times New Roman"/>
              </a:rPr>
              <a:t> </a:t>
            </a:r>
            <a:r>
              <a:rPr sz="2000" spc="-45" dirty="0">
                <a:solidFill>
                  <a:srgbClr val="3333CC"/>
                </a:solidFill>
                <a:latin typeface="Times New Roman"/>
                <a:cs typeface="Times New Roman"/>
              </a:rPr>
              <a:t>STUDY</a:t>
            </a:r>
            <a:r>
              <a:rPr sz="2400" spc="-45" dirty="0">
                <a:solidFill>
                  <a:srgbClr val="3333CC"/>
                </a:solidFill>
                <a:latin typeface="Times New Roman"/>
                <a:cs typeface="Times New Roman"/>
              </a:rPr>
              <a:t>:</a:t>
            </a:r>
            <a:endParaRPr sz="2400" dirty="0">
              <a:latin typeface="Times New Roman"/>
              <a:cs typeface="Times New Roman"/>
            </a:endParaRPr>
          </a:p>
        </p:txBody>
      </p:sp>
      <p:sp>
        <p:nvSpPr>
          <p:cNvPr id="5" name="TextBox 4">
            <a:extLst>
              <a:ext uri="{FF2B5EF4-FFF2-40B4-BE49-F238E27FC236}">
                <a16:creationId xmlns:a16="http://schemas.microsoft.com/office/drawing/2014/main" id="{E7B862AF-35D2-4FD2-BC5C-D996570DC572}"/>
              </a:ext>
            </a:extLst>
          </p:cNvPr>
          <p:cNvSpPr txBox="1"/>
          <p:nvPr/>
        </p:nvSpPr>
        <p:spPr>
          <a:xfrm>
            <a:off x="1752600" y="1747816"/>
            <a:ext cx="7467600" cy="2951064"/>
          </a:xfrm>
          <a:prstGeom prst="rect">
            <a:avLst/>
          </a:prstGeom>
          <a:noFill/>
        </p:spPr>
        <p:txBody>
          <a:bodyPr wrap="square">
            <a:spAutoFit/>
          </a:bodyPr>
          <a:lstStyle/>
          <a:p>
            <a:pPr algn="just">
              <a:lnSpc>
                <a:spcPct val="150000"/>
              </a:lnSpc>
            </a:pPr>
            <a:r>
              <a:rPr lang="en-US" sz="1800" dirty="0">
                <a:effectLst/>
                <a:latin typeface="Segoe UI Symbol" panose="020B0502040204020203" pitchFamily="34"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need of present study is to describe clinical features and management in covid 19 infection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quantify the changes or adjustments made to the initial therapy and to determine the appropriateness of antibiotics, antivirals, </a:t>
            </a:r>
            <a:r>
              <a:rPr lang="en-US" dirty="0">
                <a:latin typeface="Times New Roman" panose="02020603050405020304" pitchFamily="18" charset="0"/>
                <a:ea typeface="Times New Roman" panose="02020603050405020304" pitchFamily="18" charset="0"/>
                <a:cs typeface="Times New Roman" panose="02020603050405020304" pitchFamily="18" charset="0"/>
              </a:rPr>
              <a:t>PPI’S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multivitamins, anticoagulants, steroids and other drugs using standardized quality indicators.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determine management based on clinical features, early detection and prevention of complications in covid-19 patients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685800"/>
            <a:ext cx="296735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C00000"/>
                </a:solidFill>
                <a:latin typeface="Times New Roman"/>
                <a:cs typeface="Times New Roman"/>
              </a:rPr>
              <a:t>AIM </a:t>
            </a:r>
            <a:r>
              <a:rPr sz="2000" spc="5" dirty="0">
                <a:solidFill>
                  <a:srgbClr val="C00000"/>
                </a:solidFill>
                <a:latin typeface="Times New Roman"/>
                <a:cs typeface="Times New Roman"/>
              </a:rPr>
              <a:t>AND</a:t>
            </a:r>
            <a:r>
              <a:rPr sz="2000" spc="-185" dirty="0">
                <a:solidFill>
                  <a:srgbClr val="C00000"/>
                </a:solidFill>
                <a:latin typeface="Times New Roman"/>
                <a:cs typeface="Times New Roman"/>
              </a:rPr>
              <a:t> </a:t>
            </a:r>
            <a:r>
              <a:rPr sz="2000" dirty="0">
                <a:solidFill>
                  <a:srgbClr val="C00000"/>
                </a:solidFill>
                <a:latin typeface="Times New Roman"/>
                <a:cs typeface="Times New Roman"/>
              </a:rPr>
              <a:t>OBJECTIVES</a:t>
            </a:r>
            <a:endParaRPr sz="2000" dirty="0">
              <a:latin typeface="Times New Roman"/>
              <a:cs typeface="Times New Roman"/>
            </a:endParaRPr>
          </a:p>
        </p:txBody>
      </p:sp>
      <p:sp>
        <p:nvSpPr>
          <p:cNvPr id="5" name="TextBox 4">
            <a:extLst>
              <a:ext uri="{FF2B5EF4-FFF2-40B4-BE49-F238E27FC236}">
                <a16:creationId xmlns:a16="http://schemas.microsoft.com/office/drawing/2014/main" id="{BCB5E230-3798-496D-BECE-41CFFDEA2EB0}"/>
              </a:ext>
            </a:extLst>
          </p:cNvPr>
          <p:cNvSpPr txBox="1"/>
          <p:nvPr/>
        </p:nvSpPr>
        <p:spPr>
          <a:xfrm>
            <a:off x="914400" y="1828800"/>
            <a:ext cx="9982200" cy="3782061"/>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AIM AND OBJECTIVES:</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The aim of present study is to describe clinical features and different levels of management in covid 19 infection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OBJECTIVES</a:t>
            </a: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PRIMARY OBJECTIVE: To determine management in covid 19 infection based on symptoms.</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SECONDARY OBJECTIVES: Early detection and prevention of complications in covid-19 patients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C7FF76-662D-497B-9877-5A332A211C5F}"/>
              </a:ext>
            </a:extLst>
          </p:cNvPr>
          <p:cNvSpPr>
            <a:spLocks noGrp="1"/>
          </p:cNvSpPr>
          <p:nvPr>
            <p:ph type="body" idx="1"/>
          </p:nvPr>
        </p:nvSpPr>
        <p:spPr>
          <a:xfrm>
            <a:off x="685800" y="381000"/>
            <a:ext cx="10820400" cy="369332"/>
          </a:xfrm>
        </p:spPr>
        <p:txBody>
          <a:bodyPr/>
          <a:lstStyle/>
          <a:p>
            <a:r>
              <a:rPr lang="en-US" sz="2400" dirty="0"/>
              <a:t>LITERATURE REVIEW</a:t>
            </a:r>
          </a:p>
        </p:txBody>
      </p:sp>
      <p:graphicFrame>
        <p:nvGraphicFramePr>
          <p:cNvPr id="4" name="Table 4">
            <a:extLst>
              <a:ext uri="{FF2B5EF4-FFF2-40B4-BE49-F238E27FC236}">
                <a16:creationId xmlns:a16="http://schemas.microsoft.com/office/drawing/2014/main" id="{4F223DBA-8FDD-451B-A9AB-4668AA970B56}"/>
              </a:ext>
            </a:extLst>
          </p:cNvPr>
          <p:cNvGraphicFramePr>
            <a:graphicFrameLocks noGrp="1"/>
          </p:cNvGraphicFramePr>
          <p:nvPr>
            <p:extLst>
              <p:ext uri="{D42A27DB-BD31-4B8C-83A1-F6EECF244321}">
                <p14:modId xmlns:p14="http://schemas.microsoft.com/office/powerpoint/2010/main" val="777685634"/>
              </p:ext>
            </p:extLst>
          </p:nvPr>
        </p:nvGraphicFramePr>
        <p:xfrm>
          <a:off x="152400" y="1066800"/>
          <a:ext cx="11049000" cy="5588407"/>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728023138"/>
                    </a:ext>
                  </a:extLst>
                </a:gridCol>
                <a:gridCol w="3688079">
                  <a:extLst>
                    <a:ext uri="{9D8B030D-6E8A-4147-A177-3AD203B41FA5}">
                      <a16:colId xmlns:a16="http://schemas.microsoft.com/office/drawing/2014/main" val="1938040914"/>
                    </a:ext>
                  </a:extLst>
                </a:gridCol>
                <a:gridCol w="1640358">
                  <a:extLst>
                    <a:ext uri="{9D8B030D-6E8A-4147-A177-3AD203B41FA5}">
                      <a16:colId xmlns:a16="http://schemas.microsoft.com/office/drawing/2014/main" val="2165166336"/>
                    </a:ext>
                  </a:extLst>
                </a:gridCol>
                <a:gridCol w="1380500">
                  <a:extLst>
                    <a:ext uri="{9D8B030D-6E8A-4147-A177-3AD203B41FA5}">
                      <a16:colId xmlns:a16="http://schemas.microsoft.com/office/drawing/2014/main" val="2059528425"/>
                    </a:ext>
                  </a:extLst>
                </a:gridCol>
                <a:gridCol w="3654263">
                  <a:extLst>
                    <a:ext uri="{9D8B030D-6E8A-4147-A177-3AD203B41FA5}">
                      <a16:colId xmlns:a16="http://schemas.microsoft.com/office/drawing/2014/main" val="3251877319"/>
                    </a:ext>
                  </a:extLst>
                </a:gridCol>
              </a:tblGrid>
              <a:tr h="654280">
                <a:tc>
                  <a:txBody>
                    <a:bodyPr/>
                    <a:lstStyle/>
                    <a:p>
                      <a:r>
                        <a:rPr lang="en-US" dirty="0"/>
                        <a:t>S.NO</a:t>
                      </a:r>
                    </a:p>
                  </a:txBody>
                  <a:tcPr/>
                </a:tc>
                <a:tc>
                  <a:txBody>
                    <a:bodyPr/>
                    <a:lstStyle/>
                    <a:p>
                      <a:r>
                        <a:rPr lang="en-US" dirty="0"/>
                        <a:t>TITLE</a:t>
                      </a:r>
                    </a:p>
                  </a:txBody>
                  <a:tcPr/>
                </a:tc>
                <a:tc>
                  <a:txBody>
                    <a:bodyPr/>
                    <a:lstStyle/>
                    <a:p>
                      <a:r>
                        <a:rPr lang="en-US" dirty="0"/>
                        <a:t>AUTHOR</a:t>
                      </a:r>
                    </a:p>
                  </a:txBody>
                  <a:tcPr/>
                </a:tc>
                <a:tc>
                  <a:txBody>
                    <a:bodyPr/>
                    <a:lstStyle/>
                    <a:p>
                      <a:r>
                        <a:rPr lang="en-US" dirty="0"/>
                        <a:t>PUBLISHED YEAR</a:t>
                      </a:r>
                    </a:p>
                  </a:txBody>
                  <a:tcPr/>
                </a:tc>
                <a:tc>
                  <a:txBody>
                    <a:bodyPr/>
                    <a:lstStyle/>
                    <a:p>
                      <a:r>
                        <a:rPr lang="en-US" dirty="0"/>
                        <a:t>CONCLUSION</a:t>
                      </a:r>
                    </a:p>
                  </a:txBody>
                  <a:tcPr/>
                </a:tc>
                <a:extLst>
                  <a:ext uri="{0D108BD9-81ED-4DB2-BD59-A6C34878D82A}">
                    <a16:rowId xmlns:a16="http://schemas.microsoft.com/office/drawing/2014/main" val="1464051595"/>
                  </a:ext>
                </a:extLst>
              </a:tr>
              <a:tr h="3286460">
                <a:tc>
                  <a:txBody>
                    <a:bodyPr/>
                    <a:lstStyle/>
                    <a:p>
                      <a:r>
                        <a:rPr lang="en-US" dirty="0"/>
                        <a:t>1.</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Times New Roman" panose="02020603050405020304" pitchFamily="18" charset="0"/>
                          <a:ea typeface="+mn-ea"/>
                          <a:cs typeface="Times New Roman" panose="02020603050405020304" pitchFamily="18" charset="0"/>
                        </a:rPr>
                        <a:t>Clinical features and risk factors for severe inpatients with COVID-19: A retrospective study in China</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dirty="0">
                          <a:solidFill>
                            <a:schemeClr val="dk1"/>
                          </a:solidFill>
                          <a:effectLst/>
                          <a:latin typeface="Times New Roman" panose="02020603050405020304" pitchFamily="18" charset="0"/>
                          <a:ea typeface="+mn-ea"/>
                          <a:cs typeface="Times New Roman" panose="02020603050405020304" pitchFamily="18" charset="0"/>
                        </a:rPr>
                        <a:t>Juan Wang ,</a:t>
                      </a:r>
                      <a:endParaRPr lang="en-US" sz="1600" b="0" i="0" dirty="0">
                        <a:solidFill>
                          <a:schemeClr val="dk1"/>
                        </a:solidFill>
                        <a:effectLst/>
                        <a:latin typeface="Times New Roman" panose="02020603050405020304" pitchFamily="18" charset="0"/>
                        <a:ea typeface="+mn-ea"/>
                        <a:cs typeface="Times New Roman" panose="02020603050405020304" pitchFamily="18" charset="0"/>
                      </a:endParaRPr>
                    </a:p>
                    <a:p>
                      <a:r>
                        <a:rPr lang="en-US" sz="1600" b="0" i="0" u="none" strike="noStrike" dirty="0">
                          <a:solidFill>
                            <a:schemeClr val="dk1"/>
                          </a:solidFill>
                          <a:effectLst/>
                          <a:latin typeface="Times New Roman" panose="02020603050405020304" pitchFamily="18" charset="0"/>
                          <a:ea typeface="+mn-ea"/>
                          <a:cs typeface="Times New Roman" panose="02020603050405020304" pitchFamily="18" charset="0"/>
                        </a:rPr>
                        <a:t>Shuzhen Guo ,</a:t>
                      </a:r>
                      <a:endParaRPr lang="en-US" sz="1600" b="0" i="0" dirty="0">
                        <a:solidFill>
                          <a:schemeClr val="dk1"/>
                        </a:solidFill>
                        <a:effectLst/>
                        <a:latin typeface="Times New Roman" panose="02020603050405020304" pitchFamily="18" charset="0"/>
                        <a:ea typeface="+mn-ea"/>
                        <a:cs typeface="Times New Roman" panose="02020603050405020304" pitchFamily="18" charset="0"/>
                      </a:endParaRPr>
                    </a:p>
                    <a:p>
                      <a:r>
                        <a:rPr lang="en-US" sz="1600" b="0" i="0" u="none" strike="noStrike" dirty="0">
                          <a:solidFill>
                            <a:schemeClr val="dk1"/>
                          </a:solidFill>
                          <a:effectLst/>
                          <a:latin typeface="Times New Roman" panose="02020603050405020304" pitchFamily="18" charset="0"/>
                          <a:ea typeface="+mn-ea"/>
                          <a:cs typeface="Times New Roman" panose="02020603050405020304" pitchFamily="18" charset="0"/>
                        </a:rPr>
                        <a:t>Yili Zhang,</a:t>
                      </a:r>
                      <a:endParaRPr lang="en-US" sz="1600" b="0" i="0" dirty="0">
                        <a:solidFill>
                          <a:schemeClr val="dk1"/>
                        </a:solidFill>
                        <a:effectLst/>
                        <a:latin typeface="Times New Roman" panose="02020603050405020304" pitchFamily="18" charset="0"/>
                        <a:ea typeface="+mn-ea"/>
                        <a:cs typeface="Times New Roman" panose="02020603050405020304" pitchFamily="18" charset="0"/>
                      </a:endParaRPr>
                    </a:p>
                    <a:p>
                      <a:r>
                        <a:rPr lang="en-US" sz="1600" b="0" i="0" u="none" strike="noStrike" dirty="0">
                          <a:solidFill>
                            <a:schemeClr val="dk1"/>
                          </a:solidFill>
                          <a:effectLst/>
                          <a:latin typeface="Times New Roman" panose="02020603050405020304" pitchFamily="18" charset="0"/>
                          <a:ea typeface="+mn-ea"/>
                          <a:cs typeface="Times New Roman" panose="02020603050405020304" pitchFamily="18" charset="0"/>
                        </a:rPr>
                        <a:t>Kuo Gao et al</a:t>
                      </a:r>
                      <a:endParaRPr lang="en-US" sz="1600" b="0" i="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2020</a:t>
                      </a:r>
                    </a:p>
                  </a:txBody>
                  <a:tcPr/>
                </a:tc>
                <a:tc>
                  <a:txBody>
                    <a:bodyPr/>
                    <a:lstStyle/>
                    <a:p>
                      <a:r>
                        <a:rPr lang="en-US" sz="1600" b="0" i="0" dirty="0">
                          <a:solidFill>
                            <a:schemeClr val="dk1"/>
                          </a:solidFill>
                          <a:effectLst/>
                          <a:latin typeface="Times New Roman" panose="02020603050405020304" pitchFamily="18" charset="0"/>
                          <a:ea typeface="+mn-ea"/>
                          <a:cs typeface="Times New Roman" panose="02020603050405020304" pitchFamily="18" charset="0"/>
                        </a:rPr>
                        <a:t>The potential risk factors found in our study have shown great significance to prevent COVID-19 patients from aggravating and turning to critical cases during treatment. Meanwhile, focusing on gender and age factors in groups with different severity of COVID-19, and paying more attention to specific clinical symptoms and characteristics, could improve efficacy of personalized intervention to treat COVID-19 effectively.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3369924"/>
                  </a:ext>
                </a:extLst>
              </a:tr>
              <a:tr h="1647667">
                <a:tc>
                  <a:txBody>
                    <a:bodyPr/>
                    <a:lstStyle/>
                    <a:p>
                      <a:r>
                        <a:rPr lang="en-US" dirty="0"/>
                        <a:t>2.</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i="0" dirty="0">
                          <a:solidFill>
                            <a:schemeClr val="dk1"/>
                          </a:solidFill>
                          <a:effectLst/>
                          <a:latin typeface="Times New Roman" panose="02020603050405020304" pitchFamily="18" charset="0"/>
                          <a:ea typeface="+mn-ea"/>
                          <a:cs typeface="Times New Roman" panose="02020603050405020304" pitchFamily="18" charset="0"/>
                        </a:rPr>
                        <a:t>A Retrospective Analysis of the Clinical and Epidemiological Characteristics of COVID-19 Patients in Henan Provincial People's Hospital, Zhengzhou, China</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dirty="0">
                          <a:solidFill>
                            <a:schemeClr val="tx1"/>
                          </a:solidFill>
                          <a:effectLst/>
                          <a:latin typeface="Times New Roman" panose="02020603050405020304" pitchFamily="18" charset="0"/>
                          <a:ea typeface="+mn-ea"/>
                          <a:cs typeface="Times New Roman" panose="02020603050405020304" pitchFamily="18" charset="0"/>
                        </a:rPr>
                        <a:t>Jing Zhao, </a:t>
                      </a:r>
                      <a:r>
                        <a:rPr lang="en-US" sz="1600" b="0" i="0" u="none" strike="noStrike" dirty="0">
                          <a:solidFill>
                            <a:schemeClr val="tx1"/>
                          </a:solidFill>
                          <a:effectLst/>
                          <a:latin typeface="Times New Roman" panose="02020603050405020304" pitchFamily="18" charset="0"/>
                          <a:ea typeface="+mn-ea"/>
                          <a:cs typeface="Times New Roman" panose="02020603050405020304" pitchFamily="18" charset="0"/>
                        </a:rPr>
                        <a:t>Hao Gao</a:t>
                      </a:r>
                      <a:r>
                        <a:rPr lang="en-US" sz="1600" b="0" i="0" u="none" dirty="0">
                          <a:solidFill>
                            <a:schemeClr val="tx1"/>
                          </a:solidFill>
                          <a:effectLst/>
                          <a:latin typeface="Times New Roman" panose="02020603050405020304" pitchFamily="18" charset="0"/>
                          <a:ea typeface="+mn-ea"/>
                          <a:cs typeface="Times New Roman" panose="02020603050405020304" pitchFamily="18" charset="0"/>
                        </a:rPr>
                        <a:t>, Zi-Yi Feng</a:t>
                      </a:r>
                      <a:r>
                        <a:rPr lang="en-US" sz="1600" b="0" i="0" u="none" baseline="30000" dirty="0">
                          <a:solidFill>
                            <a:schemeClr val="tx1"/>
                          </a:solidFill>
                          <a:effectLst/>
                          <a:latin typeface="Times New Roman" panose="02020603050405020304" pitchFamily="18" charset="0"/>
                          <a:ea typeface="+mn-ea"/>
                          <a:cs typeface="Times New Roman" panose="02020603050405020304" pitchFamily="18" charset="0"/>
                        </a:rPr>
                        <a:t> </a:t>
                      </a:r>
                      <a:r>
                        <a:rPr lang="en-US" sz="1600" b="0" i="0" u="none" dirty="0">
                          <a:solidFill>
                            <a:schemeClr val="tx1"/>
                          </a:solidFill>
                          <a:effectLst/>
                          <a:latin typeface="Times New Roman" panose="02020603050405020304" pitchFamily="18" charset="0"/>
                          <a:ea typeface="+mn-ea"/>
                          <a:cs typeface="Times New Roman" panose="02020603050405020304" pitchFamily="18" charset="0"/>
                        </a:rPr>
                        <a:t>and </a:t>
                      </a:r>
                      <a:r>
                        <a:rPr lang="en-US" sz="1600" b="0" i="0" u="none" strike="noStrike" dirty="0">
                          <a:solidFill>
                            <a:schemeClr val="tx1"/>
                          </a:solidFill>
                          <a:effectLst/>
                          <a:latin typeface="Times New Roman" panose="02020603050405020304" pitchFamily="18" charset="0"/>
                          <a:ea typeface="+mn-ea"/>
                          <a:cs typeface="Times New Roman" panose="02020603050405020304" pitchFamily="18" charset="0"/>
                        </a:rPr>
                        <a:t>Qi-Jun Wu</a:t>
                      </a:r>
                      <a:endParaRPr lang="en-US" sz="1600" b="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2020</a:t>
                      </a:r>
                    </a:p>
                  </a:txBody>
                  <a:tcPr/>
                </a:tc>
                <a:tc>
                  <a:txBody>
                    <a:bodyPr/>
                    <a:lstStyle/>
                    <a:p>
                      <a:r>
                        <a:rPr lang="en-US" sz="1600" b="0" i="0" dirty="0">
                          <a:solidFill>
                            <a:schemeClr val="dk1"/>
                          </a:solidFill>
                          <a:effectLst/>
                          <a:latin typeface="Times New Roman" panose="02020603050405020304" pitchFamily="18" charset="0"/>
                          <a:ea typeface="+mn-ea"/>
                          <a:cs typeface="Times New Roman" panose="02020603050405020304" pitchFamily="18" charset="0"/>
                        </a:rPr>
                        <a:t> Significant differences in demographical and clinical characteristics were observed in patients with moderate and severe COVID-19.</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2115614"/>
                  </a:ext>
                </a:extLst>
              </a:tr>
            </a:tbl>
          </a:graphicData>
        </a:graphic>
      </p:graphicFrame>
    </p:spTree>
    <p:extLst>
      <p:ext uri="{BB962C8B-B14F-4D97-AF65-F5344CB8AC3E}">
        <p14:creationId xmlns:p14="http://schemas.microsoft.com/office/powerpoint/2010/main" val="2250857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4DF722-1612-40AC-BFF4-508673A7D6AF}"/>
              </a:ext>
            </a:extLst>
          </p:cNvPr>
          <p:cNvSpPr>
            <a:spLocks noGrp="1"/>
          </p:cNvSpPr>
          <p:nvPr>
            <p:ph type="body" idx="1"/>
          </p:nvPr>
        </p:nvSpPr>
        <p:spPr>
          <a:xfrm>
            <a:off x="1066800" y="609600"/>
            <a:ext cx="10515600" cy="5714999"/>
          </a:xfrm>
        </p:spPr>
        <p:txBody>
          <a:bodyPr/>
          <a:lstStyle/>
          <a:p>
            <a:endParaRPr lang="en-US" dirty="0"/>
          </a:p>
        </p:txBody>
      </p:sp>
      <p:graphicFrame>
        <p:nvGraphicFramePr>
          <p:cNvPr id="4" name="Table 4">
            <a:extLst>
              <a:ext uri="{FF2B5EF4-FFF2-40B4-BE49-F238E27FC236}">
                <a16:creationId xmlns:a16="http://schemas.microsoft.com/office/drawing/2014/main" id="{3E7C4C6F-9FF4-4702-B4CA-7409D8E49F8C}"/>
              </a:ext>
            </a:extLst>
          </p:cNvPr>
          <p:cNvGraphicFramePr>
            <a:graphicFrameLocks noGrp="1"/>
          </p:cNvGraphicFramePr>
          <p:nvPr>
            <p:extLst>
              <p:ext uri="{D42A27DB-BD31-4B8C-83A1-F6EECF244321}">
                <p14:modId xmlns:p14="http://schemas.microsoft.com/office/powerpoint/2010/main" val="2018677400"/>
              </p:ext>
            </p:extLst>
          </p:nvPr>
        </p:nvGraphicFramePr>
        <p:xfrm>
          <a:off x="1066800" y="304802"/>
          <a:ext cx="10515600" cy="4023358"/>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95808751"/>
                    </a:ext>
                  </a:extLst>
                </a:gridCol>
                <a:gridCol w="3291840">
                  <a:extLst>
                    <a:ext uri="{9D8B030D-6E8A-4147-A177-3AD203B41FA5}">
                      <a16:colId xmlns:a16="http://schemas.microsoft.com/office/drawing/2014/main" val="883377548"/>
                    </a:ext>
                  </a:extLst>
                </a:gridCol>
                <a:gridCol w="1280160">
                  <a:extLst>
                    <a:ext uri="{9D8B030D-6E8A-4147-A177-3AD203B41FA5}">
                      <a16:colId xmlns:a16="http://schemas.microsoft.com/office/drawing/2014/main" val="3215771223"/>
                    </a:ext>
                  </a:extLst>
                </a:gridCol>
                <a:gridCol w="1143000">
                  <a:extLst>
                    <a:ext uri="{9D8B030D-6E8A-4147-A177-3AD203B41FA5}">
                      <a16:colId xmlns:a16="http://schemas.microsoft.com/office/drawing/2014/main" val="1955870351"/>
                    </a:ext>
                  </a:extLst>
                </a:gridCol>
                <a:gridCol w="3886200">
                  <a:extLst>
                    <a:ext uri="{9D8B030D-6E8A-4147-A177-3AD203B41FA5}">
                      <a16:colId xmlns:a16="http://schemas.microsoft.com/office/drawing/2014/main" val="1902867871"/>
                    </a:ext>
                  </a:extLst>
                </a:gridCol>
              </a:tblGrid>
              <a:tr h="914398">
                <a:tc>
                  <a:txBody>
                    <a:bodyPr/>
                    <a:lstStyle/>
                    <a:p>
                      <a:r>
                        <a:rPr lang="en-US" dirty="0"/>
                        <a:t>S.NO</a:t>
                      </a:r>
                    </a:p>
                  </a:txBody>
                  <a:tcPr/>
                </a:tc>
                <a:tc>
                  <a:txBody>
                    <a:bodyPr/>
                    <a:lstStyle/>
                    <a:p>
                      <a:r>
                        <a:rPr lang="en-US" dirty="0"/>
                        <a:t>TITLE</a:t>
                      </a:r>
                    </a:p>
                  </a:txBody>
                  <a:tcPr/>
                </a:tc>
                <a:tc>
                  <a:txBody>
                    <a:bodyPr/>
                    <a:lstStyle/>
                    <a:p>
                      <a:r>
                        <a:rPr lang="en-US" dirty="0"/>
                        <a:t>AUTHOR</a:t>
                      </a:r>
                    </a:p>
                  </a:txBody>
                  <a:tcPr/>
                </a:tc>
                <a:tc>
                  <a:txBody>
                    <a:bodyPr/>
                    <a:lstStyle/>
                    <a:p>
                      <a:r>
                        <a:rPr lang="en-US" dirty="0"/>
                        <a:t>PUBLISHED YEAR</a:t>
                      </a:r>
                    </a:p>
                  </a:txBody>
                  <a:tcPr/>
                </a:tc>
                <a:tc>
                  <a:txBody>
                    <a:bodyPr/>
                    <a:lstStyle/>
                    <a:p>
                      <a:r>
                        <a:rPr lang="en-US" dirty="0"/>
                        <a:t>CONCLUSION</a:t>
                      </a:r>
                    </a:p>
                  </a:txBody>
                  <a:tcPr/>
                </a:tc>
                <a:extLst>
                  <a:ext uri="{0D108BD9-81ED-4DB2-BD59-A6C34878D82A}">
                    <a16:rowId xmlns:a16="http://schemas.microsoft.com/office/drawing/2014/main" val="2276064769"/>
                  </a:ext>
                </a:extLst>
              </a:tr>
              <a:tr h="2133599">
                <a:tc>
                  <a:txBody>
                    <a:bodyPr/>
                    <a:lstStyle/>
                    <a:p>
                      <a:r>
                        <a:rPr lang="en-US" dirty="0"/>
                        <a:t>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dirty="0">
                          <a:solidFill>
                            <a:schemeClr val="dk1"/>
                          </a:solidFill>
                          <a:effectLst/>
                          <a:latin typeface="+mn-lt"/>
                          <a:ea typeface="+mn-ea"/>
                          <a:cs typeface="+mn-cs"/>
                        </a:rPr>
                        <a:t>Clinical course and risk factors for mortality of adult inpatients with COVID-19 in Wuhan, China: a retrospective cohort study</a:t>
                      </a:r>
                    </a:p>
                    <a:p>
                      <a:endParaRPr lang="en-US" dirty="0"/>
                    </a:p>
                  </a:txBody>
                  <a:tcPr/>
                </a:tc>
                <a:tc>
                  <a:txBody>
                    <a:bodyPr/>
                    <a:lstStyle/>
                    <a:p>
                      <a:r>
                        <a:rPr lang="en-US" b="0" i="0" dirty="0">
                          <a:solidFill>
                            <a:schemeClr val="dk1"/>
                          </a:solidFill>
                          <a:effectLst/>
                          <a:latin typeface="+mn-lt"/>
                          <a:ea typeface="+mn-ea"/>
                          <a:cs typeface="+mn-cs"/>
                        </a:rPr>
                        <a:t>Jordan Messler</a:t>
                      </a:r>
                      <a:endParaRPr lang="en-US" dirty="0"/>
                    </a:p>
                  </a:txBody>
                  <a:tcPr/>
                </a:tc>
                <a:tc>
                  <a:txBody>
                    <a:bodyPr/>
                    <a:lstStyle/>
                    <a:p>
                      <a:r>
                        <a:rPr lang="en-US" dirty="0"/>
                        <a:t>2020</a:t>
                      </a:r>
                    </a:p>
                  </a:txBody>
                  <a:tcPr/>
                </a:tc>
                <a:tc>
                  <a:txBody>
                    <a:bodyPr/>
                    <a:lstStyle/>
                    <a:p>
                      <a:r>
                        <a:rPr lang="en-US" b="0" i="0" dirty="0">
                          <a:solidFill>
                            <a:schemeClr val="dk1"/>
                          </a:solidFill>
                          <a:effectLst/>
                          <a:latin typeface="+mn-lt"/>
                          <a:ea typeface="+mn-ea"/>
                          <a:cs typeface="+mn-cs"/>
                        </a:rPr>
                        <a:t>. The longest observed duration of viral shedding in survivors was 37 days. The potential risk factors of older age, high sofa score, and d-dimer greater than 1 μg/mL could help clinicians to identify patients with poor prognosis at an early stage. Prolonged viral shedding provides  the rationale for a strategy of isolation of infected patients and optimal antiviral interventions in the future.</a:t>
                      </a:r>
                      <a:endParaRPr lang="en-US" dirty="0"/>
                    </a:p>
                  </a:txBody>
                  <a:tcPr/>
                </a:tc>
                <a:extLst>
                  <a:ext uri="{0D108BD9-81ED-4DB2-BD59-A6C34878D82A}">
                    <a16:rowId xmlns:a16="http://schemas.microsoft.com/office/drawing/2014/main" val="890416407"/>
                  </a:ext>
                </a:extLst>
              </a:tr>
            </a:tbl>
          </a:graphicData>
        </a:graphic>
      </p:graphicFrame>
    </p:spTree>
    <p:extLst>
      <p:ext uri="{BB962C8B-B14F-4D97-AF65-F5344CB8AC3E}">
        <p14:creationId xmlns:p14="http://schemas.microsoft.com/office/powerpoint/2010/main" val="405990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45222" y="1143000"/>
            <a:ext cx="9901555" cy="4814138"/>
          </a:xfrm>
          <a:prstGeom prst="rect">
            <a:avLst/>
          </a:prstGeom>
        </p:spPr>
        <p:txBody>
          <a:bodyPr vert="horz" wrap="square" lIns="0" tIns="165100" rIns="0" bIns="0" rtlCol="0">
            <a:spAutoFit/>
          </a:bodyPr>
          <a:lstStyle/>
          <a:p>
            <a:pPr marL="12700">
              <a:lnSpc>
                <a:spcPct val="100000"/>
              </a:lnSpc>
              <a:spcBef>
                <a:spcPts val="1300"/>
              </a:spcBef>
            </a:pPr>
            <a:r>
              <a:rPr sz="2000" b="1" spc="-15" dirty="0">
                <a:solidFill>
                  <a:srgbClr val="00AFEF"/>
                </a:solidFill>
                <a:latin typeface="Times New Roman"/>
                <a:cs typeface="Times New Roman"/>
              </a:rPr>
              <a:t>MATERIALS:</a:t>
            </a:r>
            <a:endParaRPr sz="2000" dirty="0">
              <a:latin typeface="Times New Roman"/>
              <a:cs typeface="Times New Roman"/>
            </a:endParaRPr>
          </a:p>
          <a:p>
            <a:pPr marL="12700">
              <a:lnSpc>
                <a:spcPct val="100000"/>
              </a:lnSpc>
              <a:spcBef>
                <a:spcPts val="1200"/>
              </a:spcBef>
            </a:pPr>
            <a:r>
              <a:rPr sz="1600" dirty="0">
                <a:latin typeface="Times New Roman"/>
                <a:cs typeface="Times New Roman"/>
              </a:rPr>
              <a:t>The data was </a:t>
            </a:r>
            <a:r>
              <a:rPr sz="1600" spc="-5" dirty="0">
                <a:latin typeface="Times New Roman"/>
                <a:cs typeface="Times New Roman"/>
              </a:rPr>
              <a:t>collected in </a:t>
            </a:r>
            <a:r>
              <a:rPr sz="1600" dirty="0">
                <a:latin typeface="Times New Roman"/>
                <a:cs typeface="Times New Roman"/>
              </a:rPr>
              <a:t>a </a:t>
            </a:r>
            <a:r>
              <a:rPr sz="1600" spc="-5" dirty="0">
                <a:latin typeface="Times New Roman"/>
                <a:cs typeface="Times New Roman"/>
              </a:rPr>
              <a:t>specially designed pro-forma for collecting patient details along</a:t>
            </a:r>
            <a:r>
              <a:rPr sz="1600" spc="80" dirty="0">
                <a:latin typeface="Times New Roman"/>
                <a:cs typeface="Times New Roman"/>
              </a:rPr>
              <a:t> </a:t>
            </a:r>
            <a:r>
              <a:rPr sz="1600" spc="-10" dirty="0">
                <a:latin typeface="Times New Roman"/>
                <a:cs typeface="Times New Roman"/>
              </a:rPr>
              <a:t>with</a:t>
            </a:r>
            <a:endParaRPr sz="1600" dirty="0">
              <a:latin typeface="Times New Roman"/>
              <a:cs typeface="Times New Roman"/>
            </a:endParaRPr>
          </a:p>
          <a:p>
            <a:pPr marL="12700" marR="6393180">
              <a:lnSpc>
                <a:spcPct val="150000"/>
              </a:lnSpc>
            </a:pPr>
            <a:r>
              <a:rPr sz="1600" dirty="0">
                <a:latin typeface="Times New Roman"/>
                <a:cs typeface="Times New Roman"/>
              </a:rPr>
              <a:t>relevant laboratory and other</a:t>
            </a:r>
            <a:r>
              <a:rPr sz="1600" spc="-160" dirty="0">
                <a:latin typeface="Times New Roman"/>
                <a:cs typeface="Times New Roman"/>
              </a:rPr>
              <a:t> </a:t>
            </a:r>
            <a:r>
              <a:rPr sz="1600" dirty="0">
                <a:latin typeface="Times New Roman"/>
                <a:cs typeface="Times New Roman"/>
              </a:rPr>
              <a:t>data.  </a:t>
            </a:r>
            <a:r>
              <a:rPr sz="2000" b="1" dirty="0">
                <a:solidFill>
                  <a:srgbClr val="800000"/>
                </a:solidFill>
                <a:latin typeface="Times New Roman"/>
                <a:cs typeface="Times New Roman"/>
              </a:rPr>
              <a:t>METHODOLOGY  </a:t>
            </a:r>
            <a:r>
              <a:rPr sz="2000" dirty="0">
                <a:solidFill>
                  <a:srgbClr val="800000"/>
                </a:solidFill>
                <a:latin typeface="Times New Roman"/>
                <a:cs typeface="Times New Roman"/>
              </a:rPr>
              <a:t>RESEARCH</a:t>
            </a:r>
            <a:r>
              <a:rPr sz="2000" spc="15" dirty="0">
                <a:solidFill>
                  <a:srgbClr val="800000"/>
                </a:solidFill>
                <a:latin typeface="Times New Roman"/>
                <a:cs typeface="Times New Roman"/>
              </a:rPr>
              <a:t> </a:t>
            </a:r>
            <a:r>
              <a:rPr sz="2000" dirty="0">
                <a:solidFill>
                  <a:srgbClr val="800000"/>
                </a:solidFill>
                <a:latin typeface="Times New Roman"/>
                <a:cs typeface="Times New Roman"/>
              </a:rPr>
              <a:t>DESIGN:</a:t>
            </a:r>
            <a:endParaRPr sz="2000" dirty="0">
              <a:latin typeface="Times New Roman"/>
              <a:cs typeface="Times New Roman"/>
            </a:endParaRPr>
          </a:p>
          <a:p>
            <a:pPr marL="12700">
              <a:lnSpc>
                <a:spcPct val="100000"/>
              </a:lnSpc>
              <a:spcBef>
                <a:spcPts val="1200"/>
              </a:spcBef>
            </a:pPr>
            <a:r>
              <a:rPr sz="1600" dirty="0">
                <a:latin typeface="Times New Roman"/>
                <a:cs typeface="Times New Roman"/>
              </a:rPr>
              <a:t>A retrospective</a:t>
            </a:r>
            <a:r>
              <a:rPr sz="1600" spc="-160" dirty="0">
                <a:latin typeface="Times New Roman"/>
                <a:cs typeface="Times New Roman"/>
              </a:rPr>
              <a:t> </a:t>
            </a:r>
            <a:r>
              <a:rPr sz="1600" dirty="0">
                <a:latin typeface="Times New Roman"/>
                <a:cs typeface="Times New Roman"/>
              </a:rPr>
              <a:t>study</a:t>
            </a:r>
          </a:p>
          <a:p>
            <a:pPr marL="12700">
              <a:lnSpc>
                <a:spcPct val="100000"/>
              </a:lnSpc>
              <a:spcBef>
                <a:spcPts val="1200"/>
              </a:spcBef>
            </a:pPr>
            <a:r>
              <a:rPr sz="2000" b="1" dirty="0">
                <a:solidFill>
                  <a:srgbClr val="660033"/>
                </a:solidFill>
                <a:latin typeface="Times New Roman"/>
                <a:cs typeface="Times New Roman"/>
              </a:rPr>
              <a:t>RESEARCH</a:t>
            </a:r>
            <a:r>
              <a:rPr sz="2000" b="1" spc="-10" dirty="0">
                <a:solidFill>
                  <a:srgbClr val="660033"/>
                </a:solidFill>
                <a:latin typeface="Times New Roman"/>
                <a:cs typeface="Times New Roman"/>
              </a:rPr>
              <a:t> </a:t>
            </a:r>
            <a:r>
              <a:rPr sz="2000" b="1" dirty="0">
                <a:solidFill>
                  <a:srgbClr val="660033"/>
                </a:solidFill>
                <a:latin typeface="Times New Roman"/>
                <a:cs typeface="Times New Roman"/>
              </a:rPr>
              <a:t>SUBJECTS</a:t>
            </a:r>
            <a:endParaRPr sz="2000" dirty="0">
              <a:latin typeface="Times New Roman"/>
              <a:cs typeface="Times New Roman"/>
            </a:endParaRPr>
          </a:p>
          <a:p>
            <a:pPr marL="12700">
              <a:lnSpc>
                <a:spcPct val="100000"/>
              </a:lnSpc>
              <a:spcBef>
                <a:spcPts val="1200"/>
              </a:spcBef>
            </a:pPr>
            <a:r>
              <a:rPr sz="2000" dirty="0">
                <a:solidFill>
                  <a:srgbClr val="660033"/>
                </a:solidFill>
                <a:latin typeface="Times New Roman"/>
                <a:cs typeface="Times New Roman"/>
              </a:rPr>
              <a:t>INCLUSION</a:t>
            </a:r>
            <a:r>
              <a:rPr sz="2000" spc="-15" dirty="0">
                <a:solidFill>
                  <a:srgbClr val="660033"/>
                </a:solidFill>
                <a:latin typeface="Times New Roman"/>
                <a:cs typeface="Times New Roman"/>
              </a:rPr>
              <a:t> </a:t>
            </a:r>
            <a:r>
              <a:rPr sz="2000" dirty="0">
                <a:solidFill>
                  <a:srgbClr val="660033"/>
                </a:solidFill>
                <a:latin typeface="Times New Roman"/>
                <a:cs typeface="Times New Roman"/>
              </a:rPr>
              <a:t>CRITERIA</a:t>
            </a:r>
            <a:r>
              <a:rPr sz="2000" b="1" dirty="0">
                <a:solidFill>
                  <a:srgbClr val="660033"/>
                </a:solidFill>
                <a:latin typeface="Times New Roman"/>
                <a:cs typeface="Times New Roman"/>
              </a:rPr>
              <a:t>:</a:t>
            </a:r>
            <a:endParaRPr sz="2000" dirty="0">
              <a:latin typeface="Times New Roman"/>
              <a:cs typeface="Times New Roman"/>
            </a:endParaRPr>
          </a:p>
          <a:p>
            <a:pPr marL="12700">
              <a:lnSpc>
                <a:spcPct val="100000"/>
              </a:lnSpc>
              <a:spcBef>
                <a:spcPts val="1200"/>
              </a:spcBef>
            </a:pPr>
            <a:r>
              <a:rPr sz="1600" dirty="0">
                <a:latin typeface="Times New Roman"/>
                <a:cs typeface="Times New Roman"/>
              </a:rPr>
              <a:t>All the patients </a:t>
            </a:r>
            <a:r>
              <a:rPr sz="1600" spc="5" dirty="0">
                <a:latin typeface="Times New Roman"/>
                <a:cs typeface="Times New Roman"/>
              </a:rPr>
              <a:t>who </a:t>
            </a:r>
            <a:r>
              <a:rPr sz="1600" spc="-5" dirty="0">
                <a:latin typeface="Times New Roman"/>
                <a:cs typeface="Times New Roman"/>
              </a:rPr>
              <a:t>admitted in </a:t>
            </a:r>
            <a:r>
              <a:rPr sz="1600" dirty="0">
                <a:latin typeface="Times New Roman"/>
                <a:cs typeface="Times New Roman"/>
              </a:rPr>
              <a:t>covid ward during study</a:t>
            </a:r>
            <a:r>
              <a:rPr sz="1600" spc="-165" dirty="0">
                <a:latin typeface="Times New Roman"/>
                <a:cs typeface="Times New Roman"/>
              </a:rPr>
              <a:t> </a:t>
            </a:r>
            <a:r>
              <a:rPr sz="1600" dirty="0">
                <a:latin typeface="Times New Roman"/>
                <a:cs typeface="Times New Roman"/>
              </a:rPr>
              <a:t>period.</a:t>
            </a:r>
          </a:p>
          <a:p>
            <a:pPr marL="12700">
              <a:lnSpc>
                <a:spcPct val="100000"/>
              </a:lnSpc>
              <a:spcBef>
                <a:spcPts val="1200"/>
              </a:spcBef>
            </a:pPr>
            <a:r>
              <a:rPr sz="2000" dirty="0">
                <a:latin typeface="Times New Roman"/>
                <a:cs typeface="Times New Roman"/>
              </a:rPr>
              <a:t>SAMPLE SIZE</a:t>
            </a:r>
            <a:r>
              <a:rPr sz="1600" dirty="0">
                <a:latin typeface="Times New Roman"/>
                <a:cs typeface="Times New Roman"/>
              </a:rPr>
              <a:t>: 100</a:t>
            </a:r>
            <a:r>
              <a:rPr sz="1600" spc="-65" dirty="0">
                <a:latin typeface="Times New Roman"/>
                <a:cs typeface="Times New Roman"/>
              </a:rPr>
              <a:t> </a:t>
            </a:r>
            <a:r>
              <a:rPr sz="1600" dirty="0">
                <a:latin typeface="Times New Roman"/>
                <a:cs typeface="Times New Roman"/>
              </a:rPr>
              <a:t>patients</a:t>
            </a:r>
          </a:p>
          <a:p>
            <a:pPr marL="12700">
              <a:lnSpc>
                <a:spcPct val="100000"/>
              </a:lnSpc>
              <a:spcBef>
                <a:spcPts val="1205"/>
              </a:spcBef>
            </a:pPr>
            <a:r>
              <a:rPr sz="2000" dirty="0">
                <a:latin typeface="Times New Roman"/>
                <a:cs typeface="Times New Roman"/>
              </a:rPr>
              <a:t>STUDY PERIOD: </a:t>
            </a:r>
            <a:r>
              <a:rPr sz="1600" dirty="0">
                <a:latin typeface="Times New Roman"/>
                <a:cs typeface="Times New Roman"/>
              </a:rPr>
              <a:t>This study will be conducted over a period of 6</a:t>
            </a:r>
            <a:r>
              <a:rPr sz="1600" spc="-300" dirty="0">
                <a:latin typeface="Times New Roman"/>
                <a:cs typeface="Times New Roman"/>
              </a:rPr>
              <a:t> </a:t>
            </a:r>
            <a:r>
              <a:rPr sz="1600" dirty="0">
                <a:latin typeface="Times New Roman"/>
                <a:cs typeface="Times New Roman"/>
              </a:rPr>
              <a:t>months</a:t>
            </a:r>
            <a:r>
              <a:rPr sz="2000" dirty="0">
                <a:latin typeface="Times New Roman"/>
                <a:cs typeface="Times New Roman"/>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1524000"/>
            <a:ext cx="3763645"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974707"/>
                </a:solidFill>
                <a:latin typeface="Times New Roman"/>
                <a:cs typeface="Times New Roman"/>
              </a:rPr>
              <a:t>STUDY</a:t>
            </a:r>
            <a:r>
              <a:rPr sz="2400" spc="-130" dirty="0">
                <a:solidFill>
                  <a:srgbClr val="974707"/>
                </a:solidFill>
                <a:latin typeface="Times New Roman"/>
                <a:cs typeface="Times New Roman"/>
              </a:rPr>
              <a:t> </a:t>
            </a:r>
            <a:r>
              <a:rPr sz="2400" spc="-5" dirty="0">
                <a:solidFill>
                  <a:srgbClr val="974707"/>
                </a:solidFill>
                <a:latin typeface="Times New Roman"/>
                <a:cs typeface="Times New Roman"/>
              </a:rPr>
              <a:t>PROCEDURE:</a:t>
            </a:r>
            <a:endParaRPr sz="2400" dirty="0">
              <a:latin typeface="Times New Roman"/>
              <a:cs typeface="Times New Roman"/>
            </a:endParaRPr>
          </a:p>
        </p:txBody>
      </p:sp>
      <p:sp>
        <p:nvSpPr>
          <p:cNvPr id="3" name="object 3"/>
          <p:cNvSpPr txBox="1"/>
          <p:nvPr/>
        </p:nvSpPr>
        <p:spPr>
          <a:xfrm>
            <a:off x="1367790" y="3124200"/>
            <a:ext cx="9456420" cy="1710084"/>
          </a:xfrm>
          <a:prstGeom prst="rect">
            <a:avLst/>
          </a:prstGeom>
        </p:spPr>
        <p:txBody>
          <a:bodyPr vert="horz" wrap="square" lIns="0" tIns="67945" rIns="0" bIns="0" rtlCol="0">
            <a:spAutoFit/>
          </a:bodyPr>
          <a:lstStyle/>
          <a:p>
            <a:pPr marL="207645" indent="-195580">
              <a:lnSpc>
                <a:spcPct val="100000"/>
              </a:lnSpc>
              <a:spcBef>
                <a:spcPts val="535"/>
              </a:spcBef>
              <a:buSzPct val="83333"/>
              <a:buFont typeface="Noto Sans Symbols"/>
              <a:buChar char="➢"/>
              <a:tabLst>
                <a:tab pos="208279" algn="l"/>
              </a:tabLst>
            </a:pPr>
            <a:r>
              <a:rPr sz="2000" dirty="0">
                <a:latin typeface="Times New Roman"/>
                <a:cs typeface="Times New Roman"/>
              </a:rPr>
              <a:t>This retrospective study conducted in Malla Reddy </a:t>
            </a:r>
            <a:r>
              <a:rPr sz="2000" spc="-5" dirty="0">
                <a:latin typeface="Times New Roman"/>
                <a:cs typeface="Times New Roman"/>
              </a:rPr>
              <a:t>Hospital </a:t>
            </a:r>
            <a:r>
              <a:rPr sz="2000" dirty="0">
                <a:latin typeface="Times New Roman"/>
                <a:cs typeface="Times New Roman"/>
              </a:rPr>
              <a:t>Medical Records</a:t>
            </a:r>
            <a:r>
              <a:rPr sz="2000" spc="-80" dirty="0">
                <a:latin typeface="Times New Roman"/>
                <a:cs typeface="Times New Roman"/>
              </a:rPr>
              <a:t> </a:t>
            </a:r>
            <a:r>
              <a:rPr sz="2000" dirty="0">
                <a:latin typeface="Times New Roman"/>
                <a:cs typeface="Times New Roman"/>
              </a:rPr>
              <a:t>Department</a:t>
            </a:r>
          </a:p>
          <a:p>
            <a:pPr marL="12700" marR="5080">
              <a:lnSpc>
                <a:spcPct val="100000"/>
              </a:lnSpc>
              <a:spcBef>
                <a:spcPts val="434"/>
              </a:spcBef>
              <a:buFont typeface="Noto Sans Symbols"/>
              <a:buChar char="➢"/>
              <a:tabLst>
                <a:tab pos="276860" algn="l"/>
              </a:tabLst>
            </a:pPr>
            <a:r>
              <a:rPr sz="2000" spc="-5" dirty="0">
                <a:latin typeface="Times New Roman"/>
                <a:cs typeface="Times New Roman"/>
              </a:rPr>
              <a:t>All </a:t>
            </a:r>
            <a:r>
              <a:rPr sz="2000" dirty="0">
                <a:latin typeface="Times New Roman"/>
                <a:cs typeface="Times New Roman"/>
              </a:rPr>
              <a:t>the necessary and relevant da</a:t>
            </a:r>
            <a:r>
              <a:rPr lang="en-US" sz="2000" dirty="0">
                <a:latin typeface="Times New Roman"/>
                <a:cs typeface="Times New Roman"/>
              </a:rPr>
              <a:t>ta</a:t>
            </a:r>
            <a:r>
              <a:rPr sz="2000" dirty="0">
                <a:latin typeface="Times New Roman"/>
                <a:cs typeface="Times New Roman"/>
              </a:rPr>
              <a:t> collected from the patient profiles, treatment charts,  laboratory reports, </a:t>
            </a:r>
            <a:r>
              <a:rPr sz="2000" spc="-5" dirty="0">
                <a:latin typeface="Times New Roman"/>
                <a:cs typeface="Times New Roman"/>
              </a:rPr>
              <a:t>progress </a:t>
            </a:r>
            <a:r>
              <a:rPr sz="2000" dirty="0">
                <a:latin typeface="Times New Roman"/>
                <a:cs typeface="Times New Roman"/>
              </a:rPr>
              <a:t>charts and electronic medical records. It </a:t>
            </a:r>
            <a:r>
              <a:rPr sz="2000" spc="-5" dirty="0">
                <a:latin typeface="Times New Roman"/>
                <a:cs typeface="Times New Roman"/>
              </a:rPr>
              <a:t>is </a:t>
            </a:r>
            <a:r>
              <a:rPr sz="2000" dirty="0">
                <a:latin typeface="Times New Roman"/>
                <a:cs typeface="Times New Roman"/>
              </a:rPr>
              <a:t>recorded in a specially</a:t>
            </a:r>
            <a:r>
              <a:rPr sz="2000" spc="-130" dirty="0">
                <a:latin typeface="Times New Roman"/>
                <a:cs typeface="Times New Roman"/>
              </a:rPr>
              <a:t> </a:t>
            </a:r>
            <a:r>
              <a:rPr sz="2000" dirty="0">
                <a:latin typeface="Times New Roman"/>
                <a:cs typeface="Times New Roman"/>
              </a:rPr>
              <a:t>designed  patient data collection</a:t>
            </a:r>
            <a:r>
              <a:rPr sz="2000" spc="-50" dirty="0">
                <a:latin typeface="Times New Roman"/>
                <a:cs typeface="Times New Roman"/>
              </a:rPr>
              <a:t> </a:t>
            </a:r>
            <a:r>
              <a:rPr sz="2000" spc="-5" dirty="0">
                <a:latin typeface="Times New Roman"/>
                <a:cs typeface="Times New Roman"/>
              </a:rPr>
              <a:t>form.</a:t>
            </a:r>
            <a:endParaRPr sz="2000" dirty="0">
              <a:latin typeface="Times New Roman"/>
              <a:cs typeface="Times New Roman"/>
            </a:endParaRPr>
          </a:p>
          <a:p>
            <a:pPr marL="288290" indent="-276225">
              <a:lnSpc>
                <a:spcPct val="100000"/>
              </a:lnSpc>
              <a:spcBef>
                <a:spcPts val="430"/>
              </a:spcBef>
              <a:buFont typeface="Noto Sans Symbols"/>
              <a:buChar char="➢"/>
              <a:tabLst>
                <a:tab pos="288925" algn="l"/>
              </a:tabLst>
            </a:pPr>
            <a:r>
              <a:rPr sz="2000" dirty="0">
                <a:latin typeface="Times New Roman"/>
                <a:cs typeface="Times New Roman"/>
              </a:rPr>
              <a:t>Collected data </a:t>
            </a:r>
            <a:r>
              <a:rPr lang="en-US" sz="2000" dirty="0">
                <a:latin typeface="Times New Roman"/>
                <a:cs typeface="Times New Roman"/>
              </a:rPr>
              <a:t>was properly analyzed</a:t>
            </a:r>
            <a:endParaRPr sz="2000" dirty="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5173" y="1112011"/>
            <a:ext cx="1891664"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333CC"/>
                </a:solidFill>
                <a:latin typeface="Times New Roman"/>
                <a:cs typeface="Times New Roman"/>
              </a:rPr>
              <a:t>PLAN </a:t>
            </a:r>
            <a:r>
              <a:rPr sz="1800" dirty="0">
                <a:solidFill>
                  <a:srgbClr val="3333CC"/>
                </a:solidFill>
                <a:latin typeface="Times New Roman"/>
                <a:cs typeface="Times New Roman"/>
              </a:rPr>
              <a:t>OF</a:t>
            </a:r>
            <a:r>
              <a:rPr sz="1800" spc="-180" dirty="0">
                <a:solidFill>
                  <a:srgbClr val="3333CC"/>
                </a:solidFill>
                <a:latin typeface="Times New Roman"/>
                <a:cs typeface="Times New Roman"/>
              </a:rPr>
              <a:t> </a:t>
            </a:r>
            <a:r>
              <a:rPr sz="1800" dirty="0">
                <a:solidFill>
                  <a:srgbClr val="3333CC"/>
                </a:solidFill>
                <a:latin typeface="Times New Roman"/>
                <a:cs typeface="Times New Roman"/>
              </a:rPr>
              <a:t>WORK:</a:t>
            </a:r>
            <a:endParaRPr sz="1800">
              <a:latin typeface="Times New Roman"/>
              <a:cs typeface="Times New Roman"/>
            </a:endParaRPr>
          </a:p>
        </p:txBody>
      </p:sp>
      <p:sp>
        <p:nvSpPr>
          <p:cNvPr id="3" name="object 3"/>
          <p:cNvSpPr txBox="1">
            <a:spLocks noGrp="1"/>
          </p:cNvSpPr>
          <p:nvPr>
            <p:ph type="body" idx="1"/>
          </p:nvPr>
        </p:nvSpPr>
        <p:spPr>
          <a:xfrm>
            <a:off x="2716594" y="1981200"/>
            <a:ext cx="6758812" cy="4231287"/>
          </a:xfrm>
          <a:prstGeom prst="rect">
            <a:avLst/>
          </a:prstGeom>
        </p:spPr>
        <p:txBody>
          <a:bodyPr vert="horz" wrap="square" lIns="0" tIns="12065" rIns="0" bIns="0" rtlCol="0">
            <a:spAutoFit/>
          </a:bodyPr>
          <a:lstStyle/>
          <a:p>
            <a:pPr algn="ctr">
              <a:lnSpc>
                <a:spcPct val="100000"/>
              </a:lnSpc>
              <a:spcBef>
                <a:spcPts val="95"/>
              </a:spcBef>
            </a:pPr>
            <a:endParaRPr lang="en-US" spc="-5" dirty="0"/>
          </a:p>
          <a:p>
            <a:pPr algn="ctr">
              <a:lnSpc>
                <a:spcPct val="100000"/>
              </a:lnSpc>
              <a:spcBef>
                <a:spcPts val="95"/>
              </a:spcBef>
            </a:pPr>
            <a:r>
              <a:rPr lang="en-IN" spc="-5" dirty="0"/>
              <a:t>SELECTION OF TOPIC</a:t>
            </a:r>
          </a:p>
          <a:p>
            <a:pPr algn="ctr">
              <a:lnSpc>
                <a:spcPct val="100000"/>
              </a:lnSpc>
              <a:spcBef>
                <a:spcPts val="95"/>
              </a:spcBef>
            </a:pPr>
            <a:endParaRPr lang="en-IN" spc="-5" dirty="0"/>
          </a:p>
          <a:p>
            <a:pPr algn="ctr">
              <a:lnSpc>
                <a:spcPct val="100000"/>
              </a:lnSpc>
              <a:spcBef>
                <a:spcPts val="95"/>
              </a:spcBef>
            </a:pPr>
            <a:r>
              <a:rPr spc="-5" dirty="0"/>
              <a:t>REVIEW </a:t>
            </a:r>
            <a:r>
              <a:rPr spc="-10" dirty="0"/>
              <a:t>OF</a:t>
            </a:r>
            <a:r>
              <a:rPr spc="10" dirty="0"/>
              <a:t> </a:t>
            </a:r>
            <a:r>
              <a:rPr spc="-25" dirty="0"/>
              <a:t>LITERATURE</a:t>
            </a:r>
          </a:p>
          <a:p>
            <a:pPr algn="ctr">
              <a:lnSpc>
                <a:spcPct val="100000"/>
              </a:lnSpc>
            </a:pPr>
            <a:r>
              <a:rPr spc="-5" dirty="0"/>
              <a:t>↓</a:t>
            </a:r>
          </a:p>
          <a:p>
            <a:pPr algn="ctr">
              <a:lnSpc>
                <a:spcPct val="100000"/>
              </a:lnSpc>
            </a:pPr>
            <a:r>
              <a:rPr b="0" spc="-25" dirty="0">
                <a:latin typeface="Arial"/>
                <a:cs typeface="Arial"/>
              </a:rPr>
              <a:t>PREPARATION </a:t>
            </a:r>
            <a:r>
              <a:rPr b="0" spc="-10" dirty="0">
                <a:latin typeface="Arial"/>
                <a:cs typeface="Arial"/>
              </a:rPr>
              <a:t>OF</a:t>
            </a:r>
            <a:r>
              <a:rPr b="0" spc="30" dirty="0">
                <a:latin typeface="Arial"/>
                <a:cs typeface="Arial"/>
              </a:rPr>
              <a:t> </a:t>
            </a:r>
            <a:r>
              <a:rPr b="0" spc="-10" dirty="0">
                <a:latin typeface="Arial"/>
                <a:cs typeface="Arial"/>
              </a:rPr>
              <a:t>PROTOCOL</a:t>
            </a:r>
          </a:p>
          <a:p>
            <a:pPr algn="ctr">
              <a:lnSpc>
                <a:spcPct val="100000"/>
              </a:lnSpc>
            </a:pPr>
            <a:r>
              <a:rPr spc="-5" dirty="0"/>
              <a:t>↓</a:t>
            </a:r>
          </a:p>
          <a:p>
            <a:pPr marR="1905" algn="ctr">
              <a:lnSpc>
                <a:spcPct val="100000"/>
              </a:lnSpc>
            </a:pPr>
            <a:r>
              <a:rPr b="0" spc="-5" dirty="0">
                <a:latin typeface="Arial"/>
                <a:cs typeface="Arial"/>
              </a:rPr>
              <a:t>SELECTION </a:t>
            </a:r>
            <a:r>
              <a:rPr b="0" spc="-10" dirty="0">
                <a:latin typeface="Arial"/>
                <a:cs typeface="Arial"/>
              </a:rPr>
              <a:t>OF </a:t>
            </a:r>
            <a:r>
              <a:rPr b="0" spc="-35" dirty="0">
                <a:latin typeface="Arial"/>
                <a:cs typeface="Arial"/>
              </a:rPr>
              <a:t>PATIENTS </a:t>
            </a:r>
            <a:r>
              <a:rPr b="0" spc="-5" dirty="0">
                <a:latin typeface="Arial"/>
                <a:cs typeface="Arial"/>
              </a:rPr>
              <a:t>BASED </a:t>
            </a:r>
            <a:r>
              <a:rPr b="0" spc="-10" dirty="0">
                <a:latin typeface="Arial"/>
                <a:cs typeface="Arial"/>
              </a:rPr>
              <a:t>ON </a:t>
            </a:r>
            <a:r>
              <a:rPr b="0" spc="-5" dirty="0">
                <a:latin typeface="Arial"/>
                <a:cs typeface="Arial"/>
              </a:rPr>
              <a:t>INCLUSION</a:t>
            </a:r>
            <a:r>
              <a:rPr b="0" spc="80" dirty="0">
                <a:latin typeface="Arial"/>
                <a:cs typeface="Arial"/>
              </a:rPr>
              <a:t> </a:t>
            </a:r>
            <a:r>
              <a:rPr b="0" spc="-5" dirty="0">
                <a:latin typeface="Arial"/>
                <a:cs typeface="Arial"/>
              </a:rPr>
              <a:t>CRITERIA</a:t>
            </a:r>
          </a:p>
          <a:p>
            <a:pPr algn="ctr">
              <a:lnSpc>
                <a:spcPct val="100000"/>
              </a:lnSpc>
            </a:pPr>
            <a:r>
              <a:rPr spc="-5" dirty="0"/>
              <a:t>↓</a:t>
            </a:r>
          </a:p>
          <a:p>
            <a:pPr marL="12065" marR="5080" algn="ctr">
              <a:lnSpc>
                <a:spcPct val="100000"/>
              </a:lnSpc>
            </a:pPr>
            <a:r>
              <a:rPr b="0" spc="-5" dirty="0">
                <a:latin typeface="Arial"/>
                <a:cs typeface="Arial"/>
              </a:rPr>
              <a:t>DEMOGRAPHICS</a:t>
            </a:r>
            <a:r>
              <a:rPr spc="-5" dirty="0"/>
              <a:t>,</a:t>
            </a:r>
            <a:r>
              <a:rPr b="0" spc="-5" dirty="0">
                <a:latin typeface="Arial"/>
                <a:cs typeface="Arial"/>
              </a:rPr>
              <a:t>PRESCRIPTION </a:t>
            </a:r>
            <a:r>
              <a:rPr b="0" spc="-65" dirty="0">
                <a:latin typeface="Arial"/>
                <a:cs typeface="Arial"/>
              </a:rPr>
              <a:t>DATA </a:t>
            </a:r>
            <a:r>
              <a:rPr b="0" spc="-5" dirty="0">
                <a:latin typeface="Arial"/>
                <a:cs typeface="Arial"/>
              </a:rPr>
              <a:t>WILL BE COLLECTED USING</a:t>
            </a:r>
            <a:r>
              <a:rPr b="0" spc="-40" dirty="0">
                <a:latin typeface="Arial"/>
                <a:cs typeface="Arial"/>
              </a:rPr>
              <a:t> </a:t>
            </a:r>
            <a:r>
              <a:rPr b="0" spc="-65" dirty="0">
                <a:latin typeface="Arial"/>
                <a:cs typeface="Arial"/>
              </a:rPr>
              <a:t>DATA  </a:t>
            </a:r>
            <a:r>
              <a:rPr b="0" spc="-5" dirty="0">
                <a:latin typeface="Arial"/>
                <a:cs typeface="Arial"/>
              </a:rPr>
              <a:t>COLLECTION</a:t>
            </a:r>
            <a:r>
              <a:rPr b="0" spc="20" dirty="0">
                <a:latin typeface="Arial"/>
                <a:cs typeface="Arial"/>
              </a:rPr>
              <a:t> </a:t>
            </a:r>
            <a:r>
              <a:rPr b="0" spc="-10" dirty="0">
                <a:latin typeface="Arial"/>
                <a:cs typeface="Arial"/>
              </a:rPr>
              <a:t>FORM</a:t>
            </a:r>
          </a:p>
          <a:p>
            <a:pPr algn="ctr">
              <a:lnSpc>
                <a:spcPct val="100000"/>
              </a:lnSpc>
            </a:pPr>
            <a:r>
              <a:rPr spc="-5" dirty="0"/>
              <a:t>↓</a:t>
            </a:r>
          </a:p>
          <a:p>
            <a:pPr marR="635" algn="ctr">
              <a:lnSpc>
                <a:spcPct val="100000"/>
              </a:lnSpc>
            </a:pPr>
            <a:r>
              <a:rPr b="0" spc="-25" dirty="0">
                <a:latin typeface="Arial"/>
                <a:cs typeface="Arial"/>
              </a:rPr>
              <a:t>RESULT</a:t>
            </a:r>
            <a:r>
              <a:rPr b="0" spc="-130" dirty="0">
                <a:latin typeface="Arial"/>
                <a:cs typeface="Arial"/>
              </a:rPr>
              <a:t> </a:t>
            </a:r>
            <a:r>
              <a:rPr b="0" spc="-25" dirty="0">
                <a:latin typeface="Arial"/>
                <a:cs typeface="Arial"/>
              </a:rPr>
              <a:t>ANALYSIS </a:t>
            </a:r>
            <a:r>
              <a:rPr b="0" spc="-5" dirty="0">
                <a:latin typeface="Arial"/>
                <a:cs typeface="Arial"/>
              </a:rPr>
              <a:t>WILL BE</a:t>
            </a:r>
            <a:r>
              <a:rPr b="0" spc="-140" dirty="0">
                <a:latin typeface="Arial"/>
                <a:cs typeface="Arial"/>
              </a:rPr>
              <a:t> </a:t>
            </a:r>
            <a:r>
              <a:rPr b="0" spc="-10" dirty="0">
                <a:latin typeface="Arial"/>
                <a:cs typeface="Arial"/>
              </a:rPr>
              <a:t>DONE</a:t>
            </a:r>
          </a:p>
          <a:p>
            <a:pPr algn="ctr">
              <a:lnSpc>
                <a:spcPct val="100000"/>
              </a:lnSpc>
            </a:pPr>
            <a:r>
              <a:rPr spc="-5" dirty="0"/>
              <a:t>↓</a:t>
            </a:r>
          </a:p>
          <a:p>
            <a:pPr algn="ctr">
              <a:lnSpc>
                <a:spcPct val="100000"/>
              </a:lnSpc>
            </a:pPr>
            <a:r>
              <a:rPr b="0" spc="-5" dirty="0">
                <a:latin typeface="Arial"/>
                <a:cs typeface="Arial"/>
              </a:rPr>
              <a:t>DISCUSSION</a:t>
            </a:r>
          </a:p>
          <a:p>
            <a:pPr algn="ctr">
              <a:lnSpc>
                <a:spcPts val="1895"/>
              </a:lnSpc>
            </a:pPr>
            <a:r>
              <a:rPr spc="-5" dirty="0"/>
              <a:t>↓</a:t>
            </a:r>
          </a:p>
          <a:p>
            <a:pPr algn="ctr">
              <a:lnSpc>
                <a:spcPts val="1895"/>
              </a:lnSpc>
            </a:pPr>
            <a:r>
              <a:rPr b="0" spc="-5" dirty="0">
                <a:latin typeface="Arial"/>
                <a:cs typeface="Arial"/>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2773" y="608203"/>
            <a:ext cx="7777480" cy="756920"/>
          </a:xfrm>
          <a:prstGeom prst="rect">
            <a:avLst/>
          </a:prstGeom>
        </p:spPr>
        <p:txBody>
          <a:bodyPr vert="horz" wrap="square" lIns="0" tIns="12700" rIns="0" bIns="0" rtlCol="0">
            <a:spAutoFit/>
          </a:bodyPr>
          <a:lstStyle/>
          <a:p>
            <a:pPr marL="1905" algn="ctr">
              <a:lnSpc>
                <a:spcPct val="100000"/>
              </a:lnSpc>
              <a:spcBef>
                <a:spcPts val="100"/>
              </a:spcBef>
            </a:pPr>
            <a:r>
              <a:rPr sz="2400" spc="-40" dirty="0">
                <a:solidFill>
                  <a:srgbClr val="92D050"/>
                </a:solidFill>
                <a:latin typeface="Times New Roman"/>
                <a:cs typeface="Times New Roman"/>
              </a:rPr>
              <a:t>RESULTS</a:t>
            </a:r>
            <a:endParaRPr sz="2400">
              <a:latin typeface="Times New Roman"/>
              <a:cs typeface="Times New Roman"/>
            </a:endParaRPr>
          </a:p>
          <a:p>
            <a:pPr algn="ctr">
              <a:lnSpc>
                <a:spcPct val="100000"/>
              </a:lnSpc>
            </a:pPr>
            <a:r>
              <a:rPr sz="2400" spc="-5" dirty="0">
                <a:solidFill>
                  <a:srgbClr val="00AF50"/>
                </a:solidFill>
                <a:latin typeface="Times New Roman"/>
                <a:cs typeface="Times New Roman"/>
              </a:rPr>
              <a:t>SEX WISE DISTRIBUTION </a:t>
            </a:r>
            <a:r>
              <a:rPr sz="2400" dirty="0">
                <a:solidFill>
                  <a:srgbClr val="00AF50"/>
                </a:solidFill>
                <a:latin typeface="Times New Roman"/>
                <a:cs typeface="Times New Roman"/>
              </a:rPr>
              <a:t>OF </a:t>
            </a:r>
            <a:r>
              <a:rPr sz="2400" spc="-50" dirty="0">
                <a:solidFill>
                  <a:srgbClr val="00AF50"/>
                </a:solidFill>
                <a:latin typeface="Times New Roman"/>
                <a:cs typeface="Times New Roman"/>
              </a:rPr>
              <a:t>PATIENTS </a:t>
            </a:r>
            <a:r>
              <a:rPr sz="2400" spc="-5" dirty="0">
                <a:solidFill>
                  <a:srgbClr val="00AF50"/>
                </a:solidFill>
                <a:latin typeface="Times New Roman"/>
                <a:cs typeface="Times New Roman"/>
              </a:rPr>
              <a:t>IN </a:t>
            </a:r>
            <a:r>
              <a:rPr sz="2400" dirty="0">
                <a:solidFill>
                  <a:srgbClr val="00AF50"/>
                </a:solidFill>
                <a:latin typeface="Times New Roman"/>
                <a:cs typeface="Times New Roman"/>
              </a:rPr>
              <a:t>COVID-19</a:t>
            </a:r>
            <a:endParaRPr sz="2400">
              <a:latin typeface="Times New Roman"/>
              <a:cs typeface="Times New Roman"/>
            </a:endParaRPr>
          </a:p>
        </p:txBody>
      </p:sp>
      <p:sp>
        <p:nvSpPr>
          <p:cNvPr id="3" name="object 3"/>
          <p:cNvSpPr/>
          <p:nvPr/>
        </p:nvSpPr>
        <p:spPr>
          <a:xfrm>
            <a:off x="1112519" y="1953767"/>
            <a:ext cx="3154680" cy="21980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53200" y="1853946"/>
            <a:ext cx="3479291" cy="3150108"/>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B2AC131F-343A-400E-8FCD-CDC71340ACE8}"/>
              </a:ext>
            </a:extLst>
          </p:cNvPr>
          <p:cNvSpPr txBox="1"/>
          <p:nvPr/>
        </p:nvSpPr>
        <p:spPr>
          <a:xfrm>
            <a:off x="609600" y="5559397"/>
            <a:ext cx="10134600" cy="417871"/>
          </a:xfrm>
          <a:prstGeom prst="rect">
            <a:avLst/>
          </a:prstGeom>
          <a:noFill/>
        </p:spPr>
        <p:txBody>
          <a:bodyPr wrap="square">
            <a:spAutoFit/>
          </a:bodyPr>
          <a:lstStyle/>
          <a:p>
            <a:pPr marL="139700" marR="300355" algn="just">
              <a:lnSpc>
                <a:spcPct val="115000"/>
              </a:lnSpc>
              <a:spcAft>
                <a:spcPts val="0"/>
              </a:spcAft>
            </a:pPr>
            <a:r>
              <a:rPr lang="en-US" sz="200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FIG:1 Reported that male patients (62%) are more effected than female patients (38%).</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4800" y="788035"/>
            <a:ext cx="9236710"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881F91"/>
                </a:solidFill>
                <a:latin typeface="Times New Roman"/>
                <a:cs typeface="Times New Roman"/>
              </a:rPr>
              <a:t>NUMBER OF </a:t>
            </a:r>
            <a:r>
              <a:rPr sz="2200" spc="-45" dirty="0">
                <a:solidFill>
                  <a:srgbClr val="881F91"/>
                </a:solidFill>
                <a:latin typeface="Times New Roman"/>
                <a:cs typeface="Times New Roman"/>
              </a:rPr>
              <a:t>PATIENTS </a:t>
            </a:r>
            <a:r>
              <a:rPr sz="2200" spc="-5" dirty="0">
                <a:solidFill>
                  <a:srgbClr val="881F91"/>
                </a:solidFill>
                <a:latin typeface="Times New Roman"/>
                <a:cs typeface="Times New Roman"/>
              </a:rPr>
              <a:t>BASED ON THEIR AGE </a:t>
            </a:r>
            <a:r>
              <a:rPr sz="2200" spc="-10" dirty="0">
                <a:solidFill>
                  <a:srgbClr val="881F91"/>
                </a:solidFill>
                <a:latin typeface="Times New Roman"/>
                <a:cs typeface="Times New Roman"/>
              </a:rPr>
              <a:t>GROUPS </a:t>
            </a:r>
            <a:r>
              <a:rPr sz="2200" spc="-5" dirty="0">
                <a:solidFill>
                  <a:srgbClr val="881F91"/>
                </a:solidFill>
                <a:latin typeface="Times New Roman"/>
                <a:cs typeface="Times New Roman"/>
              </a:rPr>
              <a:t>IN</a:t>
            </a:r>
            <a:r>
              <a:rPr sz="2200" spc="-105" dirty="0">
                <a:solidFill>
                  <a:srgbClr val="881F91"/>
                </a:solidFill>
                <a:latin typeface="Times New Roman"/>
                <a:cs typeface="Times New Roman"/>
              </a:rPr>
              <a:t> </a:t>
            </a:r>
            <a:r>
              <a:rPr sz="2200" spc="-5" dirty="0">
                <a:solidFill>
                  <a:srgbClr val="881F91"/>
                </a:solidFill>
                <a:latin typeface="Times New Roman"/>
                <a:cs typeface="Times New Roman"/>
              </a:rPr>
              <a:t>COVID-19</a:t>
            </a:r>
            <a:endParaRPr sz="2200">
              <a:latin typeface="Times New Roman"/>
              <a:cs typeface="Times New Roman"/>
            </a:endParaRPr>
          </a:p>
        </p:txBody>
      </p:sp>
      <p:sp>
        <p:nvSpPr>
          <p:cNvPr id="3" name="object 3"/>
          <p:cNvSpPr/>
          <p:nvPr/>
        </p:nvSpPr>
        <p:spPr>
          <a:xfrm>
            <a:off x="1379219" y="1696674"/>
            <a:ext cx="3095244" cy="397870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45076" y="1295400"/>
            <a:ext cx="4289525" cy="4596505"/>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0415E950-C0AF-40CA-8D91-18832121EE9E}"/>
              </a:ext>
            </a:extLst>
          </p:cNvPr>
          <p:cNvSpPr txBox="1"/>
          <p:nvPr/>
        </p:nvSpPr>
        <p:spPr>
          <a:xfrm>
            <a:off x="533400" y="6261286"/>
            <a:ext cx="11049000" cy="338554"/>
          </a:xfrm>
          <a:prstGeom prst="rect">
            <a:avLst/>
          </a:prstGeom>
          <a:noFill/>
        </p:spPr>
        <p:txBody>
          <a:bodyPr wrap="square">
            <a:spAutoFit/>
          </a:bodyPr>
          <a:lstStyle/>
          <a:p>
            <a:pPr marL="272415" algn="just">
              <a:spcBef>
                <a:spcPts val="1130"/>
              </a:spcBef>
              <a:spcAft>
                <a:spcPts val="0"/>
              </a:spcAft>
            </a:pPr>
            <a:r>
              <a:rPr lang="en-US" sz="1600" dirty="0">
                <a:effectLst/>
                <a:latin typeface="Times New Roman" panose="02020603050405020304" pitchFamily="18" charset="0"/>
                <a:ea typeface="Times New Roman" panose="02020603050405020304" pitchFamily="18" charset="0"/>
              </a:rPr>
              <a:t>Fig:</a:t>
            </a:r>
            <a:r>
              <a:rPr lang="en-US" sz="1600" dirty="0">
                <a:latin typeface="Times New Roman" panose="02020603050405020304" pitchFamily="18" charset="0"/>
                <a:ea typeface="Times New Roman" panose="02020603050405020304" pitchFamily="18" charset="0"/>
              </a:rPr>
              <a:t>2 </a:t>
            </a:r>
            <a:r>
              <a:rPr lang="en-US" sz="1600" dirty="0">
                <a:effectLst/>
                <a:latin typeface="Times New Roman" panose="02020603050405020304" pitchFamily="18" charset="0"/>
                <a:ea typeface="Times New Roman" panose="02020603050405020304" pitchFamily="18" charset="0"/>
              </a:rPr>
              <a:t>Reported that the patients with age group 30-39years are mostly effected and 0-9 &amp; 80-89 are least effected</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5400" y="533400"/>
            <a:ext cx="1756794"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Times New Roman"/>
                <a:cs typeface="Times New Roman"/>
              </a:rPr>
              <a:t>CON</a:t>
            </a:r>
            <a:r>
              <a:rPr sz="2000" spc="-15" dirty="0">
                <a:solidFill>
                  <a:srgbClr val="FF0000"/>
                </a:solidFill>
                <a:latin typeface="Times New Roman"/>
                <a:cs typeface="Times New Roman"/>
              </a:rPr>
              <a:t>T</a:t>
            </a:r>
            <a:r>
              <a:rPr sz="2000" spc="-5" dirty="0">
                <a:solidFill>
                  <a:srgbClr val="FF0000"/>
                </a:solidFill>
                <a:latin typeface="Times New Roman"/>
                <a:cs typeface="Times New Roman"/>
              </a:rPr>
              <a:t>E</a:t>
            </a:r>
            <a:r>
              <a:rPr sz="2000" spc="-15" dirty="0">
                <a:solidFill>
                  <a:srgbClr val="FF0000"/>
                </a:solidFill>
                <a:latin typeface="Times New Roman"/>
                <a:cs typeface="Times New Roman"/>
              </a:rPr>
              <a:t>N</a:t>
            </a:r>
            <a:r>
              <a:rPr sz="2000" spc="-5" dirty="0">
                <a:solidFill>
                  <a:srgbClr val="FF0000"/>
                </a:solidFill>
                <a:latin typeface="Times New Roman"/>
                <a:cs typeface="Times New Roman"/>
              </a:rPr>
              <a:t>TS</a:t>
            </a:r>
            <a:endParaRPr sz="2000" dirty="0">
              <a:latin typeface="Times New Roman"/>
              <a:cs typeface="Times New Roman"/>
            </a:endParaRPr>
          </a:p>
        </p:txBody>
      </p:sp>
      <p:sp>
        <p:nvSpPr>
          <p:cNvPr id="3" name="object 3"/>
          <p:cNvSpPr txBox="1"/>
          <p:nvPr/>
        </p:nvSpPr>
        <p:spPr>
          <a:xfrm>
            <a:off x="1145844" y="1760880"/>
            <a:ext cx="3097530" cy="3232294"/>
          </a:xfrm>
          <a:prstGeom prst="rect">
            <a:avLst/>
          </a:prstGeom>
        </p:spPr>
        <p:txBody>
          <a:bodyPr vert="horz" wrap="square" lIns="0" tIns="61594" rIns="0" bIns="0" rtlCol="0">
            <a:spAutoFit/>
          </a:bodyPr>
          <a:lstStyle/>
          <a:p>
            <a:pPr marL="354965" indent="-342900">
              <a:lnSpc>
                <a:spcPct val="100000"/>
              </a:lnSpc>
              <a:spcBef>
                <a:spcPts val="484"/>
              </a:spcBef>
              <a:buFont typeface="Wingdings"/>
              <a:buChar char=""/>
              <a:tabLst>
                <a:tab pos="354965" algn="l"/>
                <a:tab pos="355600" algn="l"/>
              </a:tabLst>
            </a:pPr>
            <a:r>
              <a:rPr sz="1600" spc="-10" dirty="0">
                <a:latin typeface="Times New Roman" panose="02020603050405020304" pitchFamily="18" charset="0"/>
                <a:cs typeface="Times New Roman" panose="02020603050405020304" pitchFamily="18" charset="0"/>
              </a:rPr>
              <a:t>INTRODUCTION</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0"/>
              </a:spcBef>
              <a:buFont typeface="Wingdings"/>
              <a:buChar char=""/>
              <a:tabLst>
                <a:tab pos="354965" algn="l"/>
                <a:tab pos="355600" algn="l"/>
              </a:tabLst>
            </a:pPr>
            <a:r>
              <a:rPr sz="1600" spc="-5" dirty="0">
                <a:latin typeface="Times New Roman" panose="02020603050405020304" pitchFamily="18" charset="0"/>
                <a:cs typeface="Times New Roman" panose="02020603050405020304" pitchFamily="18" charset="0"/>
              </a:rPr>
              <a:t>NEED OF </a:t>
            </a:r>
            <a:r>
              <a:rPr sz="1600" spc="-10" dirty="0">
                <a:latin typeface="Times New Roman" panose="02020603050405020304" pitchFamily="18" charset="0"/>
                <a:cs typeface="Times New Roman" panose="02020603050405020304" pitchFamily="18" charset="0"/>
              </a:rPr>
              <a:t>THE</a:t>
            </a:r>
            <a:r>
              <a:rPr sz="1600" spc="40"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STUDY</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5" dirty="0">
                <a:latin typeface="Times New Roman" panose="02020603050405020304" pitchFamily="18" charset="0"/>
                <a:cs typeface="Times New Roman" panose="02020603050405020304" pitchFamily="18" charset="0"/>
              </a:rPr>
              <a:t>AIM AND </a:t>
            </a:r>
            <a:r>
              <a:rPr sz="1600" spc="-10" dirty="0">
                <a:latin typeface="Times New Roman" panose="02020603050405020304" pitchFamily="18" charset="0"/>
                <a:cs typeface="Times New Roman" panose="02020603050405020304" pitchFamily="18" charset="0"/>
              </a:rPr>
              <a:t>OBJECTIVES</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20" dirty="0">
                <a:latin typeface="Times New Roman" panose="02020603050405020304" pitchFamily="18" charset="0"/>
                <a:cs typeface="Times New Roman" panose="02020603050405020304" pitchFamily="18" charset="0"/>
              </a:rPr>
              <a:t>LITERATURE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REVIEW</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20" dirty="0">
                <a:latin typeface="Times New Roman" panose="02020603050405020304" pitchFamily="18" charset="0"/>
                <a:cs typeface="Times New Roman" panose="02020603050405020304" pitchFamily="18" charset="0"/>
              </a:rPr>
              <a:t>MATERIALS </a:t>
            </a:r>
            <a:r>
              <a:rPr sz="1600" spc="-5" dirty="0">
                <a:latin typeface="Times New Roman" panose="02020603050405020304" pitchFamily="18" charset="0"/>
                <a:cs typeface="Times New Roman" panose="02020603050405020304" pitchFamily="18" charset="0"/>
              </a:rPr>
              <a:t>AND</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METHODOLOGY</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20" dirty="0">
                <a:latin typeface="Times New Roman" panose="02020603050405020304" pitchFamily="18" charset="0"/>
                <a:cs typeface="Times New Roman" panose="02020603050405020304" pitchFamily="18" charset="0"/>
              </a:rPr>
              <a:t>STUDY</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PROCEDURE</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30" dirty="0">
                <a:latin typeface="Times New Roman" panose="02020603050405020304" pitchFamily="18" charset="0"/>
                <a:cs typeface="Times New Roman" panose="02020603050405020304" pitchFamily="18" charset="0"/>
              </a:rPr>
              <a:t>RESULTS</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10" dirty="0">
                <a:latin typeface="Times New Roman" panose="02020603050405020304" pitchFamily="18" charset="0"/>
                <a:cs typeface="Times New Roman" panose="02020603050405020304" pitchFamily="18" charset="0"/>
              </a:rPr>
              <a:t>DISCUSSION</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4"/>
              </a:spcBef>
              <a:buFont typeface="Wingdings"/>
              <a:buChar char=""/>
              <a:tabLst>
                <a:tab pos="354965" algn="l"/>
                <a:tab pos="355600" algn="l"/>
              </a:tabLst>
            </a:pPr>
            <a:r>
              <a:rPr sz="1600" spc="-15" dirty="0">
                <a:latin typeface="Times New Roman" panose="02020603050405020304" pitchFamily="18" charset="0"/>
                <a:cs typeface="Times New Roman" panose="02020603050405020304" pitchFamily="18" charset="0"/>
              </a:rPr>
              <a:t>CONCLUSION</a:t>
            </a:r>
            <a:endParaRPr sz="1600" dirty="0">
              <a:latin typeface="Times New Roman" panose="02020603050405020304" pitchFamily="18" charset="0"/>
              <a:cs typeface="Times New Roman" panose="02020603050405020304" pitchFamily="18" charset="0"/>
            </a:endParaRPr>
          </a:p>
          <a:p>
            <a:pPr marL="354965" indent="-342900">
              <a:lnSpc>
                <a:spcPct val="100000"/>
              </a:lnSpc>
              <a:spcBef>
                <a:spcPts val="385"/>
              </a:spcBef>
              <a:buFont typeface="Wingdings"/>
              <a:buChar char=""/>
              <a:tabLst>
                <a:tab pos="354965" algn="l"/>
                <a:tab pos="355600" algn="l"/>
              </a:tabLst>
            </a:pPr>
            <a:r>
              <a:rPr sz="1600" spc="-5" dirty="0">
                <a:latin typeface="Times New Roman" panose="02020603050405020304" pitchFamily="18" charset="0"/>
                <a:cs typeface="Times New Roman" panose="02020603050405020304" pitchFamily="18" charset="0"/>
              </a:rPr>
              <a:t>REFERENCES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7038" y="632586"/>
            <a:ext cx="96983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D50092"/>
                </a:solidFill>
                <a:latin typeface="Times New Roman"/>
                <a:cs typeface="Times New Roman"/>
              </a:rPr>
              <a:t>DISTRIBUTION </a:t>
            </a:r>
            <a:r>
              <a:rPr sz="2400" dirty="0">
                <a:solidFill>
                  <a:srgbClr val="D50092"/>
                </a:solidFill>
                <a:latin typeface="Times New Roman"/>
                <a:cs typeface="Times New Roman"/>
              </a:rPr>
              <a:t>OF </a:t>
            </a:r>
            <a:r>
              <a:rPr sz="2400" spc="-50" dirty="0">
                <a:solidFill>
                  <a:srgbClr val="D50092"/>
                </a:solidFill>
                <a:latin typeface="Times New Roman"/>
                <a:cs typeface="Times New Roman"/>
              </a:rPr>
              <a:t>PATIENTS </a:t>
            </a:r>
            <a:r>
              <a:rPr sz="2400" spc="-5" dirty="0">
                <a:solidFill>
                  <a:srgbClr val="D50092"/>
                </a:solidFill>
                <a:latin typeface="Times New Roman"/>
                <a:cs typeface="Times New Roman"/>
              </a:rPr>
              <a:t>BASED ON </a:t>
            </a:r>
            <a:r>
              <a:rPr sz="2400" spc="-10" dirty="0">
                <a:solidFill>
                  <a:srgbClr val="D50092"/>
                </a:solidFill>
                <a:latin typeface="Times New Roman"/>
                <a:cs typeface="Times New Roman"/>
              </a:rPr>
              <a:t>SYMPTOMS </a:t>
            </a:r>
            <a:r>
              <a:rPr sz="2400" spc="-5" dirty="0">
                <a:solidFill>
                  <a:srgbClr val="D50092"/>
                </a:solidFill>
                <a:latin typeface="Times New Roman"/>
                <a:cs typeface="Times New Roman"/>
              </a:rPr>
              <a:t>IN</a:t>
            </a:r>
            <a:r>
              <a:rPr sz="2400" spc="70" dirty="0">
                <a:solidFill>
                  <a:srgbClr val="D50092"/>
                </a:solidFill>
                <a:latin typeface="Times New Roman"/>
                <a:cs typeface="Times New Roman"/>
              </a:rPr>
              <a:t> </a:t>
            </a:r>
            <a:r>
              <a:rPr sz="2400" dirty="0">
                <a:solidFill>
                  <a:srgbClr val="D50092"/>
                </a:solidFill>
                <a:latin typeface="Times New Roman"/>
                <a:cs typeface="Times New Roman"/>
              </a:rPr>
              <a:t>COVID-19</a:t>
            </a:r>
            <a:endParaRPr sz="2400">
              <a:latin typeface="Times New Roman"/>
              <a:cs typeface="Times New Roman"/>
            </a:endParaRPr>
          </a:p>
        </p:txBody>
      </p:sp>
      <p:sp>
        <p:nvSpPr>
          <p:cNvPr id="3" name="object 3"/>
          <p:cNvSpPr/>
          <p:nvPr/>
        </p:nvSpPr>
        <p:spPr>
          <a:xfrm>
            <a:off x="914400" y="1209971"/>
            <a:ext cx="3773423" cy="443805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61364" y="1346454"/>
            <a:ext cx="4994148" cy="4165091"/>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A4BCD541-C181-4EAE-9895-BA8D61934BFE}"/>
              </a:ext>
            </a:extLst>
          </p:cNvPr>
          <p:cNvSpPr txBox="1"/>
          <p:nvPr/>
        </p:nvSpPr>
        <p:spPr>
          <a:xfrm>
            <a:off x="914400" y="5820317"/>
            <a:ext cx="11049000" cy="1107996"/>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a:t>
            </a:r>
            <a:r>
              <a:rPr lang="en-US" dirty="0">
                <a:latin typeface="Times New Roman" panose="02020603050405020304" pitchFamily="18" charset="0"/>
                <a:ea typeface="Times New Roman" panose="02020603050405020304" pitchFamily="18" charset="0"/>
              </a:rPr>
              <a:t>3</a:t>
            </a:r>
            <a:r>
              <a:rPr lang="en-US" sz="1600" dirty="0">
                <a:effectLst/>
                <a:latin typeface="Times New Roman" panose="02020603050405020304" pitchFamily="18" charset="0"/>
                <a:ea typeface="Times New Roman" panose="02020603050405020304" pitchFamily="18" charset="0"/>
              </a:rPr>
              <a:t>; Reported that the patients shown symptoms of  more percentage with fever  ( 71%)  &amp; less percentage with Loss Of Appetite ( 6%)</a:t>
            </a:r>
            <a:endParaRPr lang="en-IN" sz="1600" dirty="0">
              <a:effectLst/>
              <a:latin typeface="Times New Roman" panose="02020603050405020304" pitchFamily="18" charset="0"/>
              <a:ea typeface="Times New Roman" panose="02020603050405020304" pitchFamily="18" charset="0"/>
            </a:endParaRPr>
          </a:p>
          <a:p>
            <a:pPr algn="just"/>
            <a:r>
              <a:rPr lang="en-US" sz="1600" b="1" dirty="0">
                <a:solidFill>
                  <a:srgbClr val="1F497D"/>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b="1" dirty="0">
                <a:solidFill>
                  <a:srgbClr val="1F497D"/>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DB4046-C219-43EB-AF04-02746F0AF2C0}"/>
              </a:ext>
            </a:extLst>
          </p:cNvPr>
          <p:cNvGraphicFramePr>
            <a:graphicFrameLocks noGrp="1"/>
          </p:cNvGraphicFramePr>
          <p:nvPr>
            <p:extLst>
              <p:ext uri="{D42A27DB-BD31-4B8C-83A1-F6EECF244321}">
                <p14:modId xmlns:p14="http://schemas.microsoft.com/office/powerpoint/2010/main" val="216588373"/>
              </p:ext>
            </p:extLst>
          </p:nvPr>
        </p:nvGraphicFramePr>
        <p:xfrm>
          <a:off x="1219200" y="1066800"/>
          <a:ext cx="2819400" cy="1066800"/>
        </p:xfrm>
        <a:graphic>
          <a:graphicData uri="http://schemas.openxmlformats.org/drawingml/2006/table">
            <a:tbl>
              <a:tblPr>
                <a:tableStyleId>{5C22544A-7EE6-4342-B048-85BDC9FD1C3A}</a:tableStyleId>
              </a:tblPr>
              <a:tblGrid>
                <a:gridCol w="1375438">
                  <a:extLst>
                    <a:ext uri="{9D8B030D-6E8A-4147-A177-3AD203B41FA5}">
                      <a16:colId xmlns:a16="http://schemas.microsoft.com/office/drawing/2014/main" val="532572305"/>
                    </a:ext>
                  </a:extLst>
                </a:gridCol>
                <a:gridCol w="1443962">
                  <a:extLst>
                    <a:ext uri="{9D8B030D-6E8A-4147-A177-3AD203B41FA5}">
                      <a16:colId xmlns:a16="http://schemas.microsoft.com/office/drawing/2014/main" val="2892196902"/>
                    </a:ext>
                  </a:extLst>
                </a:gridCol>
              </a:tblGrid>
              <a:tr h="381000">
                <a:tc>
                  <a:txBody>
                    <a:bodyPr/>
                    <a:lstStyle/>
                    <a:p>
                      <a:pPr algn="just" fontAlgn="b"/>
                      <a:r>
                        <a:rPr lang="en-IN" sz="1400" dirty="0">
                          <a:effectLst/>
                        </a:rPr>
                        <a:t>MALE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7695851"/>
                  </a:ext>
                </a:extLst>
              </a:tr>
              <a:tr h="685800">
                <a:tc>
                  <a:txBody>
                    <a:bodyPr/>
                    <a:lstStyle/>
                    <a:p>
                      <a:pPr algn="just" fontAlgn="b"/>
                      <a:r>
                        <a:rPr lang="en-IN" sz="1600" b="1" dirty="0">
                          <a:effectLst/>
                        </a:rPr>
                        <a:t>57.74</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600" b="1" dirty="0">
                          <a:effectLst/>
                        </a:rPr>
                        <a:t>42.2</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6929030"/>
                  </a:ext>
                </a:extLst>
              </a:tr>
            </a:tbl>
          </a:graphicData>
        </a:graphic>
      </p:graphicFrame>
      <p:sp>
        <p:nvSpPr>
          <p:cNvPr id="4" name="Rectangle 2">
            <a:extLst>
              <a:ext uri="{FF2B5EF4-FFF2-40B4-BE49-F238E27FC236}">
                <a16:creationId xmlns:a16="http://schemas.microsoft.com/office/drawing/2014/main" id="{DD618FE4-CD19-4BD2-970E-9454599024B5}"/>
              </a:ext>
            </a:extLst>
          </p:cNvPr>
          <p:cNvSpPr>
            <a:spLocks noChangeArrowheads="1"/>
          </p:cNvSpPr>
          <p:nvPr/>
        </p:nvSpPr>
        <p:spPr bwMode="auto">
          <a:xfrm>
            <a:off x="508767" y="555473"/>
            <a:ext cx="67818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FEVER IN MALE VS FEMALE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50">
            <a:extLst>
              <a:ext uri="{FF2B5EF4-FFF2-40B4-BE49-F238E27FC236}">
                <a16:creationId xmlns:a16="http://schemas.microsoft.com/office/drawing/2014/main" id="{91D475B7-E0EB-4C0A-A160-0D331F61E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518" y="304471"/>
            <a:ext cx="4225636" cy="26600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95AD71F9-67D9-4026-BEB5-D3F01E0EE667}"/>
              </a:ext>
            </a:extLst>
          </p:cNvPr>
          <p:cNvSpPr>
            <a:spLocks noChangeArrowheads="1"/>
          </p:cNvSpPr>
          <p:nvPr/>
        </p:nvSpPr>
        <p:spPr bwMode="auto">
          <a:xfrm>
            <a:off x="457200" y="2400802"/>
            <a:ext cx="70088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The above fig shows males reported with fever were 57.74% while females reported 42.2%.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06F10DD-1D97-4A5B-8F54-1E8BD1FC1E15}"/>
              </a:ext>
            </a:extLst>
          </p:cNvPr>
          <p:cNvGraphicFramePr>
            <a:graphicFrameLocks noGrp="1"/>
          </p:cNvGraphicFramePr>
          <p:nvPr>
            <p:extLst>
              <p:ext uri="{D42A27DB-BD31-4B8C-83A1-F6EECF244321}">
                <p14:modId xmlns:p14="http://schemas.microsoft.com/office/powerpoint/2010/main" val="601794891"/>
              </p:ext>
            </p:extLst>
          </p:nvPr>
        </p:nvGraphicFramePr>
        <p:xfrm>
          <a:off x="1265609" y="4235030"/>
          <a:ext cx="2925391" cy="1022770"/>
        </p:xfrm>
        <a:graphic>
          <a:graphicData uri="http://schemas.openxmlformats.org/drawingml/2006/table">
            <a:tbl>
              <a:tblPr>
                <a:tableStyleId>{5C22544A-7EE6-4342-B048-85BDC9FD1C3A}</a:tableStyleId>
              </a:tblPr>
              <a:tblGrid>
                <a:gridCol w="1477591">
                  <a:extLst>
                    <a:ext uri="{9D8B030D-6E8A-4147-A177-3AD203B41FA5}">
                      <a16:colId xmlns:a16="http://schemas.microsoft.com/office/drawing/2014/main" val="2679142043"/>
                    </a:ext>
                  </a:extLst>
                </a:gridCol>
                <a:gridCol w="1447800">
                  <a:extLst>
                    <a:ext uri="{9D8B030D-6E8A-4147-A177-3AD203B41FA5}">
                      <a16:colId xmlns:a16="http://schemas.microsoft.com/office/drawing/2014/main" val="1034558094"/>
                    </a:ext>
                  </a:extLst>
                </a:gridCol>
              </a:tblGrid>
              <a:tr h="443341">
                <a:tc>
                  <a:txBody>
                    <a:bodyPr/>
                    <a:lstStyle/>
                    <a:p>
                      <a:pPr algn="just" fontAlgn="b"/>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7583353"/>
                  </a:ext>
                </a:extLst>
              </a:tr>
              <a:tr h="579429">
                <a:tc>
                  <a:txBody>
                    <a:bodyPr/>
                    <a:lstStyle/>
                    <a:p>
                      <a:pPr algn="just" fontAlgn="b"/>
                      <a:r>
                        <a:rPr lang="en-US" sz="1600" b="1" dirty="0">
                          <a:effectLst/>
                        </a:rPr>
                        <a:t>64.28</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600" b="1" dirty="0">
                          <a:effectLst/>
                        </a:rPr>
                        <a:t>3</a:t>
                      </a:r>
                      <a:r>
                        <a:rPr lang="en-IN" sz="1600" b="1" dirty="0">
                          <a:effectLst/>
                        </a:rPr>
                        <a:t>5.71</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0769612"/>
                  </a:ext>
                </a:extLst>
              </a:tr>
            </a:tbl>
          </a:graphicData>
        </a:graphic>
      </p:graphicFrame>
      <p:sp>
        <p:nvSpPr>
          <p:cNvPr id="7" name="Rectangle 5">
            <a:extLst>
              <a:ext uri="{FF2B5EF4-FFF2-40B4-BE49-F238E27FC236}">
                <a16:creationId xmlns:a16="http://schemas.microsoft.com/office/drawing/2014/main" id="{1932BE5A-6F82-4C68-BAD8-A741DBD83686}"/>
              </a:ext>
            </a:extLst>
          </p:cNvPr>
          <p:cNvSpPr>
            <a:spLocks noChangeArrowheads="1"/>
          </p:cNvSpPr>
          <p:nvPr/>
        </p:nvSpPr>
        <p:spPr bwMode="auto">
          <a:xfrm>
            <a:off x="685800" y="3496904"/>
            <a:ext cx="70866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S.O.B IN MALE VS FEMALE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2">
            <a:extLst>
              <a:ext uri="{FF2B5EF4-FFF2-40B4-BE49-F238E27FC236}">
                <a16:creationId xmlns:a16="http://schemas.microsoft.com/office/drawing/2014/main" id="{0E7219F7-E69B-4BA6-AE99-3B5777851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687862"/>
            <a:ext cx="4225636" cy="26600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A3D6817D-7308-4217-8481-2BB3CD6E32DB}"/>
              </a:ext>
            </a:extLst>
          </p:cNvPr>
          <p:cNvSpPr>
            <a:spLocks noChangeArrowheads="1"/>
          </p:cNvSpPr>
          <p:nvPr/>
        </p:nvSpPr>
        <p:spPr bwMode="auto">
          <a:xfrm>
            <a:off x="495300" y="5424845"/>
            <a:ext cx="6705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:5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males reported with sob were 64.28% while females reported 35.71%.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645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0AB7D04-3831-4564-A000-21D783815339}"/>
              </a:ext>
            </a:extLst>
          </p:cNvPr>
          <p:cNvGraphicFramePr>
            <a:graphicFrameLocks noGrp="1"/>
          </p:cNvGraphicFramePr>
          <p:nvPr>
            <p:extLst>
              <p:ext uri="{D42A27DB-BD31-4B8C-83A1-F6EECF244321}">
                <p14:modId xmlns:p14="http://schemas.microsoft.com/office/powerpoint/2010/main" val="1508215608"/>
              </p:ext>
            </p:extLst>
          </p:nvPr>
        </p:nvGraphicFramePr>
        <p:xfrm>
          <a:off x="1600200" y="1066800"/>
          <a:ext cx="3124200" cy="1219200"/>
        </p:xfrm>
        <a:graphic>
          <a:graphicData uri="http://schemas.openxmlformats.org/drawingml/2006/table">
            <a:tbl>
              <a:tblPr>
                <a:tableStyleId>{5C22544A-7EE6-4342-B048-85BDC9FD1C3A}</a:tableStyleId>
              </a:tblPr>
              <a:tblGrid>
                <a:gridCol w="1562100">
                  <a:extLst>
                    <a:ext uri="{9D8B030D-6E8A-4147-A177-3AD203B41FA5}">
                      <a16:colId xmlns:a16="http://schemas.microsoft.com/office/drawing/2014/main" val="526171881"/>
                    </a:ext>
                  </a:extLst>
                </a:gridCol>
                <a:gridCol w="1562100">
                  <a:extLst>
                    <a:ext uri="{9D8B030D-6E8A-4147-A177-3AD203B41FA5}">
                      <a16:colId xmlns:a16="http://schemas.microsoft.com/office/drawing/2014/main" val="1797959063"/>
                    </a:ext>
                  </a:extLst>
                </a:gridCol>
              </a:tblGrid>
              <a:tr h="484843">
                <a:tc>
                  <a:txBody>
                    <a:bodyPr/>
                    <a:lstStyle/>
                    <a:p>
                      <a:pPr algn="just" fontAlgn="b"/>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5844228"/>
                  </a:ext>
                </a:extLst>
              </a:tr>
              <a:tr h="734357">
                <a:tc>
                  <a:txBody>
                    <a:bodyPr/>
                    <a:lstStyle/>
                    <a:p>
                      <a:pPr algn="just" fontAlgn="b"/>
                      <a:r>
                        <a:rPr lang="en-US" sz="1600" b="1" dirty="0">
                          <a:effectLst/>
                        </a:rPr>
                        <a:t>56.52</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600" b="1" dirty="0">
                          <a:effectLst/>
                        </a:rPr>
                        <a:t>43.47</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7883789"/>
                  </a:ext>
                </a:extLst>
              </a:tr>
            </a:tbl>
          </a:graphicData>
        </a:graphic>
      </p:graphicFrame>
      <p:sp>
        <p:nvSpPr>
          <p:cNvPr id="4" name="Rectangle 2">
            <a:extLst>
              <a:ext uri="{FF2B5EF4-FFF2-40B4-BE49-F238E27FC236}">
                <a16:creationId xmlns:a16="http://schemas.microsoft.com/office/drawing/2014/main" id="{EE3911A8-F9C6-495B-8725-BEA791992CEF}"/>
              </a:ext>
            </a:extLst>
          </p:cNvPr>
          <p:cNvSpPr>
            <a:spLocks noChangeArrowheads="1"/>
          </p:cNvSpPr>
          <p:nvPr/>
        </p:nvSpPr>
        <p:spPr bwMode="auto">
          <a:xfrm>
            <a:off x="200819" y="495334"/>
            <a:ext cx="7418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BACC6"/>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DRY COUGH IN MALE VS FEMALE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56">
            <a:extLst>
              <a:ext uri="{FF2B5EF4-FFF2-40B4-BE49-F238E27FC236}">
                <a16:creationId xmlns:a16="http://schemas.microsoft.com/office/drawing/2014/main" id="{25D78103-3366-48DF-9BBE-93B2A9DD7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12" y="437006"/>
            <a:ext cx="3562350" cy="3372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A9B0D651-CCD9-4689-B72D-238A7C45FCA6}"/>
              </a:ext>
            </a:extLst>
          </p:cNvPr>
          <p:cNvSpPr>
            <a:spLocks noChangeArrowheads="1"/>
          </p:cNvSpPr>
          <p:nvPr/>
        </p:nvSpPr>
        <p:spPr bwMode="auto">
          <a:xfrm>
            <a:off x="838200" y="2356495"/>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:6The above fig shows males reported with dry cough were 56.52% while females reported 43.47%.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9D7FD2C-7EC3-4CF8-B4F6-30CA7EBB2E0F}"/>
              </a:ext>
            </a:extLst>
          </p:cNvPr>
          <p:cNvGraphicFramePr>
            <a:graphicFrameLocks noGrp="1"/>
          </p:cNvGraphicFramePr>
          <p:nvPr>
            <p:extLst>
              <p:ext uri="{D42A27DB-BD31-4B8C-83A1-F6EECF244321}">
                <p14:modId xmlns:p14="http://schemas.microsoft.com/office/powerpoint/2010/main" val="2973898256"/>
              </p:ext>
            </p:extLst>
          </p:nvPr>
        </p:nvGraphicFramePr>
        <p:xfrm>
          <a:off x="1616414" y="4164238"/>
          <a:ext cx="3327862" cy="1213339"/>
        </p:xfrm>
        <a:graphic>
          <a:graphicData uri="http://schemas.openxmlformats.org/drawingml/2006/table">
            <a:tbl>
              <a:tblPr>
                <a:tableStyleId>{5C22544A-7EE6-4342-B048-85BDC9FD1C3A}</a:tableStyleId>
              </a:tblPr>
              <a:tblGrid>
                <a:gridCol w="1742962">
                  <a:extLst>
                    <a:ext uri="{9D8B030D-6E8A-4147-A177-3AD203B41FA5}">
                      <a16:colId xmlns:a16="http://schemas.microsoft.com/office/drawing/2014/main" val="294889208"/>
                    </a:ext>
                  </a:extLst>
                </a:gridCol>
                <a:gridCol w="1584900">
                  <a:extLst>
                    <a:ext uri="{9D8B030D-6E8A-4147-A177-3AD203B41FA5}">
                      <a16:colId xmlns:a16="http://schemas.microsoft.com/office/drawing/2014/main" val="4101342457"/>
                    </a:ext>
                  </a:extLst>
                </a:gridCol>
              </a:tblGrid>
              <a:tr h="432834">
                <a:tc>
                  <a:txBody>
                    <a:bodyPr/>
                    <a:lstStyle/>
                    <a:p>
                      <a:pPr algn="just" fontAlgn="b">
                        <a:lnSpc>
                          <a:spcPct val="115000"/>
                        </a:lnSpc>
                      </a:pPr>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3918489347"/>
                  </a:ext>
                </a:extLst>
              </a:tr>
              <a:tr h="780505">
                <a:tc>
                  <a:txBody>
                    <a:bodyPr/>
                    <a:lstStyle/>
                    <a:p>
                      <a:pPr algn="just" fontAlgn="b">
                        <a:lnSpc>
                          <a:spcPct val="115000"/>
                        </a:lnSpc>
                      </a:pPr>
                      <a:r>
                        <a:rPr lang="en-US" sz="1600" b="1" dirty="0">
                          <a:effectLst/>
                        </a:rPr>
                        <a:t>56.25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US" sz="1600" b="1" dirty="0">
                          <a:effectLst/>
                        </a:rPr>
                        <a:t>43</a:t>
                      </a:r>
                      <a:r>
                        <a:rPr lang="en-IN" sz="1600" b="1" dirty="0">
                          <a:effectLst/>
                        </a:rPr>
                        <a:t>.75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541025347"/>
                  </a:ext>
                </a:extLst>
              </a:tr>
            </a:tbl>
          </a:graphicData>
        </a:graphic>
      </p:graphicFrame>
      <p:pic>
        <p:nvPicPr>
          <p:cNvPr id="2053" name="Picture 3">
            <a:extLst>
              <a:ext uri="{FF2B5EF4-FFF2-40B4-BE49-F238E27FC236}">
                <a16:creationId xmlns:a16="http://schemas.microsoft.com/office/drawing/2014/main" id="{6D3EABCE-5572-417E-A68E-11EF30B70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1" y="4158874"/>
            <a:ext cx="4114800" cy="2541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Ink 66">
            <a:extLst>
              <a:ext uri="{FF2B5EF4-FFF2-40B4-BE49-F238E27FC236}">
                <a16:creationId xmlns:a16="http://schemas.microsoft.com/office/drawing/2014/main" id="{19EFFF2C-E14F-47F9-93A4-7E646BA12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1" y="8281051"/>
            <a:ext cx="77594" cy="34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FE8CE8-48BD-40B9-B8D7-6DE652CA7A81}"/>
              </a:ext>
            </a:extLst>
          </p:cNvPr>
          <p:cNvSpPr>
            <a:spLocks noChangeArrowheads="1"/>
          </p:cNvSpPr>
          <p:nvPr/>
        </p:nvSpPr>
        <p:spPr bwMode="auto">
          <a:xfrm>
            <a:off x="685800" y="3508112"/>
            <a:ext cx="1452399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3300"/>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COLD IN MALE VS FEMALE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206B4CC1-960B-44CF-9E34-EE93815E4975}"/>
              </a:ext>
            </a:extLst>
          </p:cNvPr>
          <p:cNvSpPr>
            <a:spLocks noChangeArrowheads="1"/>
          </p:cNvSpPr>
          <p:nvPr/>
        </p:nvSpPr>
        <p:spPr bwMode="auto">
          <a:xfrm>
            <a:off x="4648200" y="6807851"/>
            <a:ext cx="121617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8">
            <a:extLst>
              <a:ext uri="{FF2B5EF4-FFF2-40B4-BE49-F238E27FC236}">
                <a16:creationId xmlns:a16="http://schemas.microsoft.com/office/drawing/2014/main" id="{14E708E2-69FD-432B-B505-F9623B7E4524}"/>
              </a:ext>
            </a:extLst>
          </p:cNvPr>
          <p:cNvSpPr>
            <a:spLocks noChangeArrowheads="1"/>
          </p:cNvSpPr>
          <p:nvPr/>
        </p:nvSpPr>
        <p:spPr bwMode="auto">
          <a:xfrm>
            <a:off x="838200" y="5238810"/>
            <a:ext cx="633730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 :7 The above fig shows males reported with cold were 56.25% while females reported with 43.75%.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15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C85A464-3F2A-476B-9909-80F2E6893F12}"/>
              </a:ext>
            </a:extLst>
          </p:cNvPr>
          <p:cNvGraphicFramePr>
            <a:graphicFrameLocks noGrp="1"/>
          </p:cNvGraphicFramePr>
          <p:nvPr>
            <p:extLst>
              <p:ext uri="{D42A27DB-BD31-4B8C-83A1-F6EECF244321}">
                <p14:modId xmlns:p14="http://schemas.microsoft.com/office/powerpoint/2010/main" val="1739677185"/>
              </p:ext>
            </p:extLst>
          </p:nvPr>
        </p:nvGraphicFramePr>
        <p:xfrm>
          <a:off x="1269670" y="1143000"/>
          <a:ext cx="3226130" cy="1447800"/>
        </p:xfrm>
        <a:graphic>
          <a:graphicData uri="http://schemas.openxmlformats.org/drawingml/2006/table">
            <a:tbl>
              <a:tblPr>
                <a:tableStyleId>{5C22544A-7EE6-4342-B048-85BDC9FD1C3A}</a:tableStyleId>
              </a:tblPr>
              <a:tblGrid>
                <a:gridCol w="1613065">
                  <a:extLst>
                    <a:ext uri="{9D8B030D-6E8A-4147-A177-3AD203B41FA5}">
                      <a16:colId xmlns:a16="http://schemas.microsoft.com/office/drawing/2014/main" val="2413423142"/>
                    </a:ext>
                  </a:extLst>
                </a:gridCol>
                <a:gridCol w="1613065">
                  <a:extLst>
                    <a:ext uri="{9D8B030D-6E8A-4147-A177-3AD203B41FA5}">
                      <a16:colId xmlns:a16="http://schemas.microsoft.com/office/drawing/2014/main" val="390950350"/>
                    </a:ext>
                  </a:extLst>
                </a:gridCol>
              </a:tblGrid>
              <a:tr h="591507">
                <a:tc>
                  <a:txBody>
                    <a:bodyPr/>
                    <a:lstStyle/>
                    <a:p>
                      <a:pPr algn="just" fontAlgn="b">
                        <a:lnSpc>
                          <a:spcPct val="115000"/>
                        </a:lnSpc>
                      </a:pPr>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030061603"/>
                  </a:ext>
                </a:extLst>
              </a:tr>
              <a:tr h="856293">
                <a:tc>
                  <a:txBody>
                    <a:bodyPr/>
                    <a:lstStyle/>
                    <a:p>
                      <a:pPr algn="just" fontAlgn="b">
                        <a:lnSpc>
                          <a:spcPct val="115000"/>
                        </a:lnSpc>
                      </a:pPr>
                      <a:r>
                        <a:rPr lang="en-US" sz="1600" b="1" dirty="0">
                          <a:effectLst/>
                        </a:rPr>
                        <a:t>86.66</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US" sz="1600" b="1" dirty="0">
                          <a:effectLst/>
                        </a:rPr>
                        <a:t>13.33</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415045335"/>
                  </a:ext>
                </a:extLst>
              </a:tr>
            </a:tbl>
          </a:graphicData>
        </a:graphic>
      </p:graphicFrame>
      <p:sp>
        <p:nvSpPr>
          <p:cNvPr id="4" name="Rectangle 2">
            <a:extLst>
              <a:ext uri="{FF2B5EF4-FFF2-40B4-BE49-F238E27FC236}">
                <a16:creationId xmlns:a16="http://schemas.microsoft.com/office/drawing/2014/main" id="{D2E970DB-AB2E-490E-A197-72532DB5040B}"/>
              </a:ext>
            </a:extLst>
          </p:cNvPr>
          <p:cNvSpPr>
            <a:spLocks noChangeArrowheads="1"/>
          </p:cNvSpPr>
          <p:nvPr/>
        </p:nvSpPr>
        <p:spPr bwMode="auto">
          <a:xfrm>
            <a:off x="-1" y="533469"/>
            <a:ext cx="691787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3152"/>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CHILLS AND HEADACHE IN MALE VS FEMALE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58">
            <a:extLst>
              <a:ext uri="{FF2B5EF4-FFF2-40B4-BE49-F238E27FC236}">
                <a16:creationId xmlns:a16="http://schemas.microsoft.com/office/drawing/2014/main" id="{94F574CD-342E-42CC-8B8B-5C23904C3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732" y="468056"/>
            <a:ext cx="4495800" cy="2960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C47FCCD-42AD-4B59-A14D-6E0F30FD6054}"/>
              </a:ext>
            </a:extLst>
          </p:cNvPr>
          <p:cNvSpPr>
            <a:spLocks noChangeArrowheads="1"/>
          </p:cNvSpPr>
          <p:nvPr/>
        </p:nvSpPr>
        <p:spPr bwMode="auto">
          <a:xfrm>
            <a:off x="364671" y="2657679"/>
            <a:ext cx="609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8</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above fig shows males reported with chills and headache were 86.66% while females reported 13.33%. Which shows that male was more symptomatic than females</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9ABAB5C7-A82D-4DD4-9D7E-5353620072BE}"/>
              </a:ext>
            </a:extLst>
          </p:cNvPr>
          <p:cNvGraphicFramePr>
            <a:graphicFrameLocks noGrp="1"/>
          </p:cNvGraphicFramePr>
          <p:nvPr>
            <p:extLst>
              <p:ext uri="{D42A27DB-BD31-4B8C-83A1-F6EECF244321}">
                <p14:modId xmlns:p14="http://schemas.microsoft.com/office/powerpoint/2010/main" val="3831041488"/>
              </p:ext>
            </p:extLst>
          </p:nvPr>
        </p:nvGraphicFramePr>
        <p:xfrm>
          <a:off x="1295400" y="4195584"/>
          <a:ext cx="3200400" cy="1360011"/>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636457829"/>
                    </a:ext>
                  </a:extLst>
                </a:gridCol>
                <a:gridCol w="1600200">
                  <a:extLst>
                    <a:ext uri="{9D8B030D-6E8A-4147-A177-3AD203B41FA5}">
                      <a16:colId xmlns:a16="http://schemas.microsoft.com/office/drawing/2014/main" val="1821444886"/>
                    </a:ext>
                  </a:extLst>
                </a:gridCol>
              </a:tblGrid>
              <a:tr h="511265">
                <a:tc>
                  <a:txBody>
                    <a:bodyPr/>
                    <a:lstStyle/>
                    <a:p>
                      <a:pPr algn="just" fontAlgn="b"/>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8595644"/>
                  </a:ext>
                </a:extLst>
              </a:tr>
              <a:tr h="848746">
                <a:tc>
                  <a:txBody>
                    <a:bodyPr/>
                    <a:lstStyle/>
                    <a:p>
                      <a:pPr algn="just" fontAlgn="b"/>
                      <a:r>
                        <a:rPr lang="en-US" sz="1600" b="1" dirty="0">
                          <a:effectLst/>
                        </a:rPr>
                        <a:t>53.84</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600" b="1" dirty="0">
                          <a:effectLst/>
                        </a:rPr>
                        <a:t>46.15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7447735"/>
                  </a:ext>
                </a:extLst>
              </a:tr>
            </a:tbl>
          </a:graphicData>
        </a:graphic>
      </p:graphicFrame>
      <p:sp>
        <p:nvSpPr>
          <p:cNvPr id="7" name="Rectangle 5">
            <a:extLst>
              <a:ext uri="{FF2B5EF4-FFF2-40B4-BE49-F238E27FC236}">
                <a16:creationId xmlns:a16="http://schemas.microsoft.com/office/drawing/2014/main" id="{EC763228-97CF-4FAE-802C-055801741704}"/>
              </a:ext>
            </a:extLst>
          </p:cNvPr>
          <p:cNvSpPr>
            <a:spLocks noChangeArrowheads="1"/>
          </p:cNvSpPr>
          <p:nvPr/>
        </p:nvSpPr>
        <p:spPr bwMode="auto">
          <a:xfrm>
            <a:off x="487134" y="3524777"/>
            <a:ext cx="5943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32423"/>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LOSS OF TASTE AND SMELL IN MALE VS FEMALE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6">
            <a:extLst>
              <a:ext uri="{FF2B5EF4-FFF2-40B4-BE49-F238E27FC236}">
                <a16:creationId xmlns:a16="http://schemas.microsoft.com/office/drawing/2014/main" id="{3DD8F7E8-6FD9-4D7C-891B-9213DC6C2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332" y="3704701"/>
            <a:ext cx="4648200" cy="29609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DD8815DC-8E21-4B61-B1BB-282ECF1C872F}"/>
              </a:ext>
            </a:extLst>
          </p:cNvPr>
          <p:cNvSpPr>
            <a:spLocks noChangeArrowheads="1"/>
          </p:cNvSpPr>
          <p:nvPr/>
        </p:nvSpPr>
        <p:spPr bwMode="auto">
          <a:xfrm>
            <a:off x="250371" y="5795515"/>
            <a:ext cx="6324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lang="en-US" altLang="en-US" sz="1200" dirty="0">
                <a:latin typeface="Arial" panose="020B0604020202020204" pitchFamily="34" charset="0"/>
                <a:ea typeface="Times New Roman" panose="02020603050405020304" pitchFamily="18" charset="0"/>
              </a:rPr>
              <a:t>9</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males reported with loss of taste and smell were 53.84% while females reported 46.15%.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1915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24FA0A4-E16D-48C9-A2F6-64EAA7A3144D}"/>
              </a:ext>
            </a:extLst>
          </p:cNvPr>
          <p:cNvGraphicFramePr>
            <a:graphicFrameLocks noGrp="1"/>
          </p:cNvGraphicFramePr>
          <p:nvPr>
            <p:extLst>
              <p:ext uri="{D42A27DB-BD31-4B8C-83A1-F6EECF244321}">
                <p14:modId xmlns:p14="http://schemas.microsoft.com/office/powerpoint/2010/main" val="82812944"/>
              </p:ext>
            </p:extLst>
          </p:nvPr>
        </p:nvGraphicFramePr>
        <p:xfrm>
          <a:off x="914400" y="1304437"/>
          <a:ext cx="3429000" cy="1210163"/>
        </p:xfrm>
        <a:graphic>
          <a:graphicData uri="http://schemas.openxmlformats.org/drawingml/2006/table">
            <a:tbl>
              <a:tblPr>
                <a:tableStyleId>{5C22544A-7EE6-4342-B048-85BDC9FD1C3A}</a:tableStyleId>
              </a:tblPr>
              <a:tblGrid>
                <a:gridCol w="1702210">
                  <a:extLst>
                    <a:ext uri="{9D8B030D-6E8A-4147-A177-3AD203B41FA5}">
                      <a16:colId xmlns:a16="http://schemas.microsoft.com/office/drawing/2014/main" val="4145804711"/>
                    </a:ext>
                  </a:extLst>
                </a:gridCol>
                <a:gridCol w="1726790">
                  <a:extLst>
                    <a:ext uri="{9D8B030D-6E8A-4147-A177-3AD203B41FA5}">
                      <a16:colId xmlns:a16="http://schemas.microsoft.com/office/drawing/2014/main" val="2030375799"/>
                    </a:ext>
                  </a:extLst>
                </a:gridCol>
              </a:tblGrid>
              <a:tr h="484065">
                <a:tc>
                  <a:txBody>
                    <a:bodyPr/>
                    <a:lstStyle/>
                    <a:p>
                      <a:pPr algn="just" fontAlgn="b"/>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7231496"/>
                  </a:ext>
                </a:extLst>
              </a:tr>
              <a:tr h="726098">
                <a:tc>
                  <a:txBody>
                    <a:bodyPr/>
                    <a:lstStyle/>
                    <a:p>
                      <a:pPr algn="just" fontAlgn="b"/>
                      <a:r>
                        <a:rPr lang="en-US" sz="1600" b="1">
                          <a:effectLst/>
                        </a:rPr>
                        <a:t>44.44</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600" b="1" dirty="0">
                          <a:effectLst/>
                        </a:rPr>
                        <a:t>55.55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5766275"/>
                  </a:ext>
                </a:extLst>
              </a:tr>
            </a:tbl>
          </a:graphicData>
        </a:graphic>
      </p:graphicFrame>
      <p:sp>
        <p:nvSpPr>
          <p:cNvPr id="4" name="Rectangle 2">
            <a:extLst>
              <a:ext uri="{FF2B5EF4-FFF2-40B4-BE49-F238E27FC236}">
                <a16:creationId xmlns:a16="http://schemas.microsoft.com/office/drawing/2014/main" id="{4CE6990D-57F6-403E-84D5-AD0E4396662B}"/>
              </a:ext>
            </a:extLst>
          </p:cNvPr>
          <p:cNvSpPr>
            <a:spLocks noChangeArrowheads="1"/>
          </p:cNvSpPr>
          <p:nvPr/>
        </p:nvSpPr>
        <p:spPr bwMode="auto">
          <a:xfrm>
            <a:off x="304800" y="369351"/>
            <a:ext cx="588962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E36C0A"/>
                </a:solidFill>
                <a:effectLst/>
                <a:latin typeface="Arial" panose="020B0604020202020204" pitchFamily="34" charset="0"/>
                <a:ea typeface="Times New Roman" panose="02020603050405020304" pitchFamily="18" charset="0"/>
              </a:rPr>
              <a:t>DISTRIBUTION OF DRYNESS OF THROAT IN MALE VS FEMALE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9">
            <a:extLst>
              <a:ext uri="{FF2B5EF4-FFF2-40B4-BE49-F238E27FC236}">
                <a16:creationId xmlns:a16="http://schemas.microsoft.com/office/drawing/2014/main" id="{D8049EB4-1B7D-4EEE-A9B6-0597E7AB2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609600"/>
            <a:ext cx="4953000" cy="28092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461DFBA-8668-4C6C-93B9-46B5B4101309}"/>
              </a:ext>
            </a:extLst>
          </p:cNvPr>
          <p:cNvSpPr>
            <a:spLocks noChangeArrowheads="1"/>
          </p:cNvSpPr>
          <p:nvPr/>
        </p:nvSpPr>
        <p:spPr bwMode="auto">
          <a:xfrm>
            <a:off x="228115" y="2699229"/>
            <a:ext cx="5889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10 The above fig shows female reported with dryness of throat were 55.55% while males reported 44.44%. Which shows that female was more symptomatic than 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51A963F-10D3-4847-BBDB-92A015CAD51F}"/>
              </a:ext>
            </a:extLst>
          </p:cNvPr>
          <p:cNvGraphicFramePr>
            <a:graphicFrameLocks noGrp="1"/>
          </p:cNvGraphicFramePr>
          <p:nvPr>
            <p:extLst>
              <p:ext uri="{D42A27DB-BD31-4B8C-83A1-F6EECF244321}">
                <p14:modId xmlns:p14="http://schemas.microsoft.com/office/powerpoint/2010/main" val="1959170235"/>
              </p:ext>
            </p:extLst>
          </p:nvPr>
        </p:nvGraphicFramePr>
        <p:xfrm>
          <a:off x="914400" y="4267200"/>
          <a:ext cx="3429000" cy="1286363"/>
        </p:xfrm>
        <a:graphic>
          <a:graphicData uri="http://schemas.openxmlformats.org/drawingml/2006/table">
            <a:tbl>
              <a:tblPr>
                <a:tableStyleId>{5C22544A-7EE6-4342-B048-85BDC9FD1C3A}</a:tableStyleId>
              </a:tblPr>
              <a:tblGrid>
                <a:gridCol w="1591225">
                  <a:extLst>
                    <a:ext uri="{9D8B030D-6E8A-4147-A177-3AD203B41FA5}">
                      <a16:colId xmlns:a16="http://schemas.microsoft.com/office/drawing/2014/main" val="2489820420"/>
                    </a:ext>
                  </a:extLst>
                </a:gridCol>
                <a:gridCol w="1837775">
                  <a:extLst>
                    <a:ext uri="{9D8B030D-6E8A-4147-A177-3AD203B41FA5}">
                      <a16:colId xmlns:a16="http://schemas.microsoft.com/office/drawing/2014/main" val="117419749"/>
                    </a:ext>
                  </a:extLst>
                </a:gridCol>
              </a:tblGrid>
              <a:tr h="441437">
                <a:tc>
                  <a:txBody>
                    <a:bodyPr/>
                    <a:lstStyle/>
                    <a:p>
                      <a:pPr algn="just" fontAlgn="b"/>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6606889"/>
                  </a:ext>
                </a:extLst>
              </a:tr>
              <a:tr h="844926">
                <a:tc>
                  <a:txBody>
                    <a:bodyPr/>
                    <a:lstStyle/>
                    <a:p>
                      <a:pPr algn="just" fontAlgn="b"/>
                      <a:r>
                        <a:rPr lang="en-US" sz="1800" b="1" dirty="0">
                          <a:effectLst/>
                        </a:rPr>
                        <a:t>62.8</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800" b="1" dirty="0">
                          <a:effectLst/>
                        </a:rPr>
                        <a:t>3</a:t>
                      </a:r>
                      <a:r>
                        <a:rPr lang="en-IN" sz="1800" b="1" dirty="0">
                          <a:effectLst/>
                        </a:rPr>
                        <a:t>7.5</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5473010"/>
                  </a:ext>
                </a:extLst>
              </a:tr>
            </a:tbl>
          </a:graphicData>
        </a:graphic>
      </p:graphicFrame>
      <p:sp>
        <p:nvSpPr>
          <p:cNvPr id="7" name="Rectangle 5">
            <a:extLst>
              <a:ext uri="{FF2B5EF4-FFF2-40B4-BE49-F238E27FC236}">
                <a16:creationId xmlns:a16="http://schemas.microsoft.com/office/drawing/2014/main" id="{2F6BCF15-9098-4AB4-AC1E-8BE49506189B}"/>
              </a:ext>
            </a:extLst>
          </p:cNvPr>
          <p:cNvSpPr>
            <a:spLocks noChangeArrowheads="1"/>
          </p:cNvSpPr>
          <p:nvPr/>
        </p:nvSpPr>
        <p:spPr bwMode="auto">
          <a:xfrm>
            <a:off x="76200" y="3617137"/>
            <a:ext cx="65784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32423"/>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COUGH WITH SPUTUM IN MALE VS FEMALE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100" name="Picture 62">
            <a:extLst>
              <a:ext uri="{FF2B5EF4-FFF2-40B4-BE49-F238E27FC236}">
                <a16:creationId xmlns:a16="http://schemas.microsoft.com/office/drawing/2014/main" id="{120DE9CB-5B70-49A6-93BE-50B226CF7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604" y="3886200"/>
            <a:ext cx="5029200" cy="2728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ECFBB6CE-9733-45DA-937A-2AFC1A9AFD7E}"/>
              </a:ext>
            </a:extLst>
          </p:cNvPr>
          <p:cNvSpPr>
            <a:spLocks noChangeArrowheads="1"/>
          </p:cNvSpPr>
          <p:nvPr/>
        </p:nvSpPr>
        <p:spPr bwMode="auto">
          <a:xfrm>
            <a:off x="304800" y="5581132"/>
            <a:ext cx="58329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:11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males reported with cough with sputum were 62.8 % while females reported with fever 37.5%.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42EA6B2-8809-493F-BF04-F4924C24E86E}"/>
              </a:ext>
            </a:extLst>
          </p:cNvPr>
          <p:cNvGraphicFramePr>
            <a:graphicFrameLocks noGrp="1"/>
          </p:cNvGraphicFramePr>
          <p:nvPr>
            <p:extLst>
              <p:ext uri="{D42A27DB-BD31-4B8C-83A1-F6EECF244321}">
                <p14:modId xmlns:p14="http://schemas.microsoft.com/office/powerpoint/2010/main" val="176596475"/>
              </p:ext>
            </p:extLst>
          </p:nvPr>
        </p:nvGraphicFramePr>
        <p:xfrm>
          <a:off x="1066800" y="1184021"/>
          <a:ext cx="3276600" cy="1143000"/>
        </p:xfrm>
        <a:graphic>
          <a:graphicData uri="http://schemas.openxmlformats.org/drawingml/2006/table">
            <a:tbl>
              <a:tblPr>
                <a:tableStyleId>{5C22544A-7EE6-4342-B048-85BDC9FD1C3A}</a:tableStyleId>
              </a:tblPr>
              <a:tblGrid>
                <a:gridCol w="1416585">
                  <a:extLst>
                    <a:ext uri="{9D8B030D-6E8A-4147-A177-3AD203B41FA5}">
                      <a16:colId xmlns:a16="http://schemas.microsoft.com/office/drawing/2014/main" val="3717120465"/>
                    </a:ext>
                  </a:extLst>
                </a:gridCol>
                <a:gridCol w="1860015">
                  <a:extLst>
                    <a:ext uri="{9D8B030D-6E8A-4147-A177-3AD203B41FA5}">
                      <a16:colId xmlns:a16="http://schemas.microsoft.com/office/drawing/2014/main" val="2789727530"/>
                    </a:ext>
                  </a:extLst>
                </a:gridCol>
              </a:tblGrid>
              <a:tr h="571500">
                <a:tc>
                  <a:txBody>
                    <a:bodyPr/>
                    <a:lstStyle/>
                    <a:p>
                      <a:pPr algn="just" fontAlgn="b"/>
                      <a:r>
                        <a:rPr lang="en-IN" sz="1400">
                          <a:effectLst/>
                        </a:rPr>
                        <a:t>MALE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57153332"/>
                  </a:ext>
                </a:extLst>
              </a:tr>
              <a:tr h="571500">
                <a:tc>
                  <a:txBody>
                    <a:bodyPr/>
                    <a:lstStyle/>
                    <a:p>
                      <a:pPr algn="just" fontAlgn="b"/>
                      <a:r>
                        <a:rPr lang="en-US" sz="1600" b="1">
                          <a:effectLst/>
                        </a:rPr>
                        <a:t>40%</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
                      <a:r>
                        <a:rPr lang="en-US" sz="1600" b="1" dirty="0">
                          <a:effectLst/>
                        </a:rPr>
                        <a:t>60%</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7764110"/>
                  </a:ext>
                </a:extLst>
              </a:tr>
            </a:tbl>
          </a:graphicData>
        </a:graphic>
      </p:graphicFrame>
      <p:sp>
        <p:nvSpPr>
          <p:cNvPr id="4" name="Rectangle 2">
            <a:extLst>
              <a:ext uri="{FF2B5EF4-FFF2-40B4-BE49-F238E27FC236}">
                <a16:creationId xmlns:a16="http://schemas.microsoft.com/office/drawing/2014/main" id="{0D69485B-439B-4364-97E9-DBAE31C21987}"/>
              </a:ext>
            </a:extLst>
          </p:cNvPr>
          <p:cNvSpPr>
            <a:spLocks noChangeArrowheads="1"/>
          </p:cNvSpPr>
          <p:nvPr/>
        </p:nvSpPr>
        <p:spPr bwMode="auto">
          <a:xfrm>
            <a:off x="762000" y="530424"/>
            <a:ext cx="55340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984806"/>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BODY PAINS IN MALE VS FEMALE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3">
            <a:extLst>
              <a:ext uri="{FF2B5EF4-FFF2-40B4-BE49-F238E27FC236}">
                <a16:creationId xmlns:a16="http://schemas.microsoft.com/office/drawing/2014/main" id="{EB9A85C2-E17A-482F-8509-B1CD9A417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32661"/>
            <a:ext cx="4495800" cy="29562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85643C-0539-45C7-A616-C4A078A7E95F}"/>
              </a:ext>
            </a:extLst>
          </p:cNvPr>
          <p:cNvSpPr>
            <a:spLocks noChangeArrowheads="1"/>
          </p:cNvSpPr>
          <p:nvPr/>
        </p:nvSpPr>
        <p:spPr bwMode="auto">
          <a:xfrm>
            <a:off x="419471" y="2481548"/>
            <a:ext cx="56387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12</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females reported with body pains were 60% while males reported40%. Which shows that female was more symptomatic than 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DEF572A-62A2-457B-946E-A951CC9F29AE}"/>
              </a:ext>
            </a:extLst>
          </p:cNvPr>
          <p:cNvGraphicFramePr>
            <a:graphicFrameLocks noGrp="1"/>
          </p:cNvGraphicFramePr>
          <p:nvPr>
            <p:extLst>
              <p:ext uri="{D42A27DB-BD31-4B8C-83A1-F6EECF244321}">
                <p14:modId xmlns:p14="http://schemas.microsoft.com/office/powerpoint/2010/main" val="3691567525"/>
              </p:ext>
            </p:extLst>
          </p:nvPr>
        </p:nvGraphicFramePr>
        <p:xfrm>
          <a:off x="1066800" y="3860963"/>
          <a:ext cx="3276600" cy="1092037"/>
        </p:xfrm>
        <a:graphic>
          <a:graphicData uri="http://schemas.openxmlformats.org/drawingml/2006/table">
            <a:tbl>
              <a:tblPr>
                <a:tableStyleId>{5C22544A-7EE6-4342-B048-85BDC9FD1C3A}</a:tableStyleId>
              </a:tblPr>
              <a:tblGrid>
                <a:gridCol w="1584871">
                  <a:extLst>
                    <a:ext uri="{9D8B030D-6E8A-4147-A177-3AD203B41FA5}">
                      <a16:colId xmlns:a16="http://schemas.microsoft.com/office/drawing/2014/main" val="3048552582"/>
                    </a:ext>
                  </a:extLst>
                </a:gridCol>
                <a:gridCol w="1691729">
                  <a:extLst>
                    <a:ext uri="{9D8B030D-6E8A-4147-A177-3AD203B41FA5}">
                      <a16:colId xmlns:a16="http://schemas.microsoft.com/office/drawing/2014/main" val="1121905841"/>
                    </a:ext>
                  </a:extLst>
                </a:gridCol>
              </a:tblGrid>
              <a:tr h="511175">
                <a:tc>
                  <a:txBody>
                    <a:bodyPr/>
                    <a:lstStyle/>
                    <a:p>
                      <a:pPr algn="just" fontAlgn="b">
                        <a:lnSpc>
                          <a:spcPct val="115000"/>
                        </a:lnSpc>
                      </a:pPr>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992800547"/>
                  </a:ext>
                </a:extLst>
              </a:tr>
              <a:tr h="580862">
                <a:tc>
                  <a:txBody>
                    <a:bodyPr/>
                    <a:lstStyle/>
                    <a:p>
                      <a:pPr algn="just" fontAlgn="b">
                        <a:lnSpc>
                          <a:spcPct val="115000"/>
                        </a:lnSpc>
                      </a:pPr>
                      <a:r>
                        <a:rPr lang="en-US" sz="1600" b="1" dirty="0">
                          <a:effectLst/>
                        </a:rPr>
                        <a:t>66.66</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US" sz="1600" b="1" dirty="0">
                          <a:effectLst/>
                        </a:rPr>
                        <a:t>33.33</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4170587004"/>
                  </a:ext>
                </a:extLst>
              </a:tr>
            </a:tbl>
          </a:graphicData>
        </a:graphic>
      </p:graphicFrame>
      <p:sp>
        <p:nvSpPr>
          <p:cNvPr id="7" name="Rectangle 5">
            <a:extLst>
              <a:ext uri="{FF2B5EF4-FFF2-40B4-BE49-F238E27FC236}">
                <a16:creationId xmlns:a16="http://schemas.microsoft.com/office/drawing/2014/main" id="{A3C07899-7F16-4AF6-B391-6808DE162F44}"/>
              </a:ext>
            </a:extLst>
          </p:cNvPr>
          <p:cNvSpPr>
            <a:spLocks noChangeArrowheads="1"/>
          </p:cNvSpPr>
          <p:nvPr/>
        </p:nvSpPr>
        <p:spPr bwMode="auto">
          <a:xfrm>
            <a:off x="730013" y="3399298"/>
            <a:ext cx="606005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D60093"/>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LOSS OF APPETITE IN MALE VS FEMA</a:t>
            </a:r>
            <a:r>
              <a:rPr kumimoji="0" lang="en-US" altLang="en-US" sz="1200" b="1" i="0" u="none" strike="noStrike" cap="none" normalizeH="0" baseline="0" dirty="0">
                <a:ln>
                  <a:noFill/>
                </a:ln>
                <a:solidFill>
                  <a:srgbClr val="D60093"/>
                </a:solidFill>
                <a:effectLst/>
                <a:latin typeface="Arial" panose="020B0604020202020204" pitchFamily="34" charset="0"/>
                <a:ea typeface="Times New Roman" panose="02020603050405020304" pitchFamily="18" charset="0"/>
              </a:rPr>
              <a:t>LE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4" name="Picture 64">
            <a:extLst>
              <a:ext uri="{FF2B5EF4-FFF2-40B4-BE49-F238E27FC236}">
                <a16:creationId xmlns:a16="http://schemas.microsoft.com/office/drawing/2014/main" id="{7F2EB953-EE82-4F86-9221-171272AB8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716428"/>
            <a:ext cx="4572000" cy="306537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4BBA703A-AA2E-4707-BC91-878F0CA2A8F0}"/>
              </a:ext>
            </a:extLst>
          </p:cNvPr>
          <p:cNvSpPr>
            <a:spLocks noChangeArrowheads="1"/>
          </p:cNvSpPr>
          <p:nvPr/>
        </p:nvSpPr>
        <p:spPr bwMode="auto">
          <a:xfrm>
            <a:off x="730013" y="5444808"/>
            <a:ext cx="5365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lang="en-US" altLang="en-US" sz="1200" dirty="0">
                <a:latin typeface="Arial" panose="020B0604020202020204" pitchFamily="34" charset="0"/>
                <a:ea typeface="Times New Roman" panose="02020603050405020304" pitchFamily="18" charset="0"/>
              </a:rPr>
              <a:t>13</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males reported with loss of appetite were 66.66% while females reported with fever 33.33%. Which shows that male were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43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4345B47-A6C3-420B-A70A-9121DE2E19AF}"/>
              </a:ext>
            </a:extLst>
          </p:cNvPr>
          <p:cNvGraphicFramePr>
            <a:graphicFrameLocks noGrp="1"/>
          </p:cNvGraphicFramePr>
          <p:nvPr>
            <p:extLst>
              <p:ext uri="{D42A27DB-BD31-4B8C-83A1-F6EECF244321}">
                <p14:modId xmlns:p14="http://schemas.microsoft.com/office/powerpoint/2010/main" val="921871209"/>
              </p:ext>
            </p:extLst>
          </p:nvPr>
        </p:nvGraphicFramePr>
        <p:xfrm>
          <a:off x="1143000" y="2254592"/>
          <a:ext cx="3733800" cy="2088808"/>
        </p:xfrm>
        <a:graphic>
          <a:graphicData uri="http://schemas.openxmlformats.org/drawingml/2006/table">
            <a:tbl>
              <a:tblPr>
                <a:tableStyleId>{5C22544A-7EE6-4342-B048-85BDC9FD1C3A}</a:tableStyleId>
              </a:tblPr>
              <a:tblGrid>
                <a:gridCol w="1812787">
                  <a:extLst>
                    <a:ext uri="{9D8B030D-6E8A-4147-A177-3AD203B41FA5}">
                      <a16:colId xmlns:a16="http://schemas.microsoft.com/office/drawing/2014/main" val="233301382"/>
                    </a:ext>
                  </a:extLst>
                </a:gridCol>
                <a:gridCol w="1921013">
                  <a:extLst>
                    <a:ext uri="{9D8B030D-6E8A-4147-A177-3AD203B41FA5}">
                      <a16:colId xmlns:a16="http://schemas.microsoft.com/office/drawing/2014/main" val="507272652"/>
                    </a:ext>
                  </a:extLst>
                </a:gridCol>
              </a:tblGrid>
              <a:tr h="957228">
                <a:tc>
                  <a:txBody>
                    <a:bodyPr/>
                    <a:lstStyle/>
                    <a:p>
                      <a:pPr algn="just" fontAlgn="b">
                        <a:lnSpc>
                          <a:spcPct val="115000"/>
                        </a:lnSpc>
                      </a:pPr>
                      <a:r>
                        <a:rPr lang="en-IN" sz="1400" dirty="0">
                          <a:effectLst/>
                        </a:rPr>
                        <a:t>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IN" sz="1400" dirty="0">
                          <a:effectLst/>
                        </a:rPr>
                        <a:t>FEMALE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150726244"/>
                  </a:ext>
                </a:extLst>
              </a:tr>
              <a:tr h="1131580">
                <a:tc>
                  <a:txBody>
                    <a:bodyPr/>
                    <a:lstStyle/>
                    <a:p>
                      <a:pPr algn="just" fontAlgn="b">
                        <a:lnSpc>
                          <a:spcPct val="115000"/>
                        </a:lnSpc>
                      </a:pPr>
                      <a:r>
                        <a:rPr lang="en-US" sz="1600" b="1" dirty="0">
                          <a:effectLst/>
                        </a:rPr>
                        <a:t>71.42</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tc>
                  <a:txBody>
                    <a:bodyPr/>
                    <a:lstStyle/>
                    <a:p>
                      <a:pPr algn="just" fontAlgn="b">
                        <a:lnSpc>
                          <a:spcPct val="115000"/>
                        </a:lnSpc>
                      </a:pPr>
                      <a:r>
                        <a:rPr lang="en-US" sz="1600" b="1" dirty="0">
                          <a:effectLst/>
                        </a:rPr>
                        <a:t>28.47</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1793126"/>
                  </a:ext>
                </a:extLst>
              </a:tr>
            </a:tbl>
          </a:graphicData>
        </a:graphic>
      </p:graphicFrame>
      <p:sp>
        <p:nvSpPr>
          <p:cNvPr id="3" name="Rectangle 2">
            <a:extLst>
              <a:ext uri="{FF2B5EF4-FFF2-40B4-BE49-F238E27FC236}">
                <a16:creationId xmlns:a16="http://schemas.microsoft.com/office/drawing/2014/main" id="{244D5947-6C06-47F2-8CC8-691F6CEFB44A}"/>
              </a:ext>
            </a:extLst>
          </p:cNvPr>
          <p:cNvSpPr>
            <a:spLocks noChangeArrowheads="1"/>
          </p:cNvSpPr>
          <p:nvPr/>
        </p:nvSpPr>
        <p:spPr bwMode="auto">
          <a:xfrm>
            <a:off x="597805" y="755674"/>
            <a:ext cx="1072197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9900"/>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OF CHEST PAIN, VOMITINGS&amp; LOOSE STOOLS IN MALE VS FEMALE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65">
            <a:extLst>
              <a:ext uri="{FF2B5EF4-FFF2-40B4-BE49-F238E27FC236}">
                <a16:creationId xmlns:a16="http://schemas.microsoft.com/office/drawing/2014/main" id="{D3DFBC05-2A3E-40E7-828B-E4C2F790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707" y="1882775"/>
            <a:ext cx="4411436" cy="3092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1FBFEF-FD7B-42B9-BA1B-473B04BECDCD}"/>
              </a:ext>
            </a:extLst>
          </p:cNvPr>
          <p:cNvSpPr>
            <a:spLocks noChangeArrowheads="1"/>
          </p:cNvSpPr>
          <p:nvPr/>
        </p:nvSpPr>
        <p:spPr bwMode="auto">
          <a:xfrm>
            <a:off x="228600" y="5272445"/>
            <a:ext cx="1059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14</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above fig shows males reported with other symptoms were 71.42% while females reported 28.47%. Which shows that male was more symptomatic than females.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20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9170" y="829132"/>
            <a:ext cx="812990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F81BC"/>
                </a:solidFill>
                <a:latin typeface="Times New Roman"/>
                <a:cs typeface="Times New Roman"/>
              </a:rPr>
              <a:t>PRESCRIBING </a:t>
            </a:r>
            <a:r>
              <a:rPr sz="2000" spc="-60" dirty="0">
                <a:solidFill>
                  <a:srgbClr val="4F81BC"/>
                </a:solidFill>
                <a:latin typeface="Times New Roman"/>
                <a:cs typeface="Times New Roman"/>
              </a:rPr>
              <a:t>PATTERN </a:t>
            </a:r>
            <a:r>
              <a:rPr sz="2000" dirty="0">
                <a:solidFill>
                  <a:srgbClr val="4F81BC"/>
                </a:solidFill>
                <a:latin typeface="Times New Roman"/>
                <a:cs typeface="Times New Roman"/>
              </a:rPr>
              <a:t>OF </a:t>
            </a:r>
            <a:r>
              <a:rPr sz="2000" spc="-5" dirty="0">
                <a:solidFill>
                  <a:srgbClr val="4F81BC"/>
                </a:solidFill>
                <a:latin typeface="Times New Roman"/>
                <a:cs typeface="Times New Roman"/>
              </a:rPr>
              <a:t>ANTIBIOTICS </a:t>
            </a:r>
            <a:r>
              <a:rPr sz="2000" dirty="0">
                <a:solidFill>
                  <a:srgbClr val="4F81BC"/>
                </a:solidFill>
                <a:latin typeface="Times New Roman"/>
                <a:cs typeface="Times New Roman"/>
              </a:rPr>
              <a:t>IN</a:t>
            </a:r>
            <a:r>
              <a:rPr sz="2000" spc="-40" dirty="0">
                <a:solidFill>
                  <a:srgbClr val="4F81BC"/>
                </a:solidFill>
                <a:latin typeface="Times New Roman"/>
                <a:cs typeface="Times New Roman"/>
              </a:rPr>
              <a:t> </a:t>
            </a:r>
            <a:r>
              <a:rPr sz="2000" spc="-5" dirty="0">
                <a:solidFill>
                  <a:srgbClr val="4F81BC"/>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1235963" y="1467691"/>
            <a:ext cx="6688836" cy="43047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11260" y="533400"/>
            <a:ext cx="8275739" cy="4572000"/>
          </a:xfrm>
          <a:prstGeom prst="rect">
            <a:avLst/>
          </a:prstGeom>
          <a:blipFill>
            <a:blip r:embed="rId2"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3F7046A1-1DF5-4967-9CF7-6E47F5DA0E40}"/>
              </a:ext>
            </a:extLst>
          </p:cNvPr>
          <p:cNvSpPr txBox="1"/>
          <p:nvPr/>
        </p:nvSpPr>
        <p:spPr>
          <a:xfrm>
            <a:off x="533400" y="5334000"/>
            <a:ext cx="11353800" cy="615553"/>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15; </a:t>
            </a:r>
            <a:r>
              <a:rPr lang="en-US" sz="1600" dirty="0">
                <a:effectLst/>
                <a:latin typeface="Times New Roman" panose="02020603050405020304" pitchFamily="18" charset="0"/>
                <a:ea typeface="Times New Roman" panose="02020603050405020304" pitchFamily="18" charset="0"/>
              </a:rPr>
              <a:t>the above fig shows 31.69% of patients were prescribed with azithromycin, 15.30% were prescribed with doxy, 14,75% were prescribed with ceftriaxone and least prescribed drugs were amikacin, tazobactam, metrogyl, rifaximin with 0.54%</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642" y="939546"/>
            <a:ext cx="865568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66"/>
                </a:solidFill>
                <a:latin typeface="Times New Roman"/>
                <a:cs typeface="Times New Roman"/>
              </a:rPr>
              <a:t>PRESCRIBING </a:t>
            </a:r>
            <a:r>
              <a:rPr sz="2000" spc="-60" dirty="0">
                <a:solidFill>
                  <a:srgbClr val="FF0066"/>
                </a:solidFill>
                <a:latin typeface="Times New Roman"/>
                <a:cs typeface="Times New Roman"/>
              </a:rPr>
              <a:t>PATTERN </a:t>
            </a:r>
            <a:r>
              <a:rPr sz="2000" dirty="0">
                <a:solidFill>
                  <a:srgbClr val="FF0066"/>
                </a:solidFill>
                <a:latin typeface="Times New Roman"/>
                <a:cs typeface="Times New Roman"/>
              </a:rPr>
              <a:t>OF </a:t>
            </a:r>
            <a:r>
              <a:rPr sz="2000" spc="-35" dirty="0">
                <a:solidFill>
                  <a:srgbClr val="FF0066"/>
                </a:solidFill>
                <a:latin typeface="Times New Roman"/>
                <a:cs typeface="Times New Roman"/>
              </a:rPr>
              <a:t>MULTIVITAMINS </a:t>
            </a:r>
            <a:r>
              <a:rPr sz="2000" spc="-5" dirty="0">
                <a:solidFill>
                  <a:srgbClr val="FF0066"/>
                </a:solidFill>
                <a:latin typeface="Times New Roman"/>
                <a:cs typeface="Times New Roman"/>
              </a:rPr>
              <a:t>IN</a:t>
            </a:r>
            <a:r>
              <a:rPr sz="2000" spc="114" dirty="0">
                <a:solidFill>
                  <a:srgbClr val="FF0066"/>
                </a:solidFill>
                <a:latin typeface="Times New Roman"/>
                <a:cs typeface="Times New Roman"/>
              </a:rPr>
              <a:t> </a:t>
            </a:r>
            <a:r>
              <a:rPr sz="2000" dirty="0">
                <a:solidFill>
                  <a:srgbClr val="FF0066"/>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1295400" y="1600200"/>
            <a:ext cx="8572457" cy="44365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85740" y="814832"/>
            <a:ext cx="25622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D50092"/>
                </a:solidFill>
                <a:latin typeface="Times New Roman"/>
                <a:cs typeface="Times New Roman"/>
              </a:rPr>
              <a:t>INTRODUCTION:</a:t>
            </a:r>
            <a:endParaRPr sz="2400" dirty="0">
              <a:latin typeface="Times New Roman"/>
              <a:cs typeface="Times New Roman"/>
            </a:endParaRPr>
          </a:p>
        </p:txBody>
      </p:sp>
      <p:sp>
        <p:nvSpPr>
          <p:cNvPr id="3" name="object 3"/>
          <p:cNvSpPr txBox="1"/>
          <p:nvPr/>
        </p:nvSpPr>
        <p:spPr>
          <a:xfrm>
            <a:off x="1145844" y="1984629"/>
            <a:ext cx="9903460" cy="494687"/>
          </a:xfrm>
          <a:prstGeom prst="rect">
            <a:avLst/>
          </a:prstGeom>
        </p:spPr>
        <p:txBody>
          <a:bodyPr vert="horz" wrap="square" lIns="0" tIns="6985" rIns="0" bIns="0" rtlCol="0">
            <a:spAutoFit/>
          </a:bodyPr>
          <a:lstStyle/>
          <a:p>
            <a:pPr marL="12700" marR="5080" indent="913765" algn="just">
              <a:lnSpc>
                <a:spcPct val="102000"/>
              </a:lnSpc>
              <a:spcBef>
                <a:spcPts val="55"/>
              </a:spcBef>
            </a:pPr>
            <a:r>
              <a:rPr sz="1600" dirty="0">
                <a:latin typeface="Times New Roman"/>
                <a:cs typeface="Times New Roman"/>
              </a:rPr>
              <a:t>A corona </a:t>
            </a:r>
            <a:r>
              <a:rPr sz="1600" spc="-5" dirty="0">
                <a:latin typeface="Times New Roman"/>
                <a:cs typeface="Times New Roman"/>
              </a:rPr>
              <a:t>virus is </a:t>
            </a:r>
            <a:r>
              <a:rPr sz="1600" dirty="0">
                <a:latin typeface="Times New Roman"/>
                <a:cs typeface="Times New Roman"/>
              </a:rPr>
              <a:t>a </a:t>
            </a:r>
            <a:r>
              <a:rPr sz="1600" spc="-5" dirty="0">
                <a:latin typeface="Times New Roman"/>
                <a:cs typeface="Times New Roman"/>
              </a:rPr>
              <a:t>kind of </a:t>
            </a:r>
            <a:r>
              <a:rPr sz="1600" spc="-10" dirty="0">
                <a:latin typeface="Times New Roman"/>
                <a:cs typeface="Times New Roman"/>
              </a:rPr>
              <a:t>common </a:t>
            </a:r>
            <a:r>
              <a:rPr sz="1600" spc="-5" dirty="0">
                <a:latin typeface="Times New Roman"/>
                <a:cs typeface="Times New Roman"/>
              </a:rPr>
              <a:t>virus that causes </a:t>
            </a:r>
            <a:r>
              <a:rPr sz="1600" spc="-10" dirty="0">
                <a:latin typeface="Times New Roman"/>
                <a:cs typeface="Times New Roman"/>
              </a:rPr>
              <a:t>an </a:t>
            </a:r>
            <a:r>
              <a:rPr sz="1600" spc="-5" dirty="0">
                <a:latin typeface="Times New Roman"/>
                <a:cs typeface="Times New Roman"/>
              </a:rPr>
              <a:t>infection in nose, sinuses, </a:t>
            </a:r>
            <a:r>
              <a:rPr sz="1600" spc="-10" dirty="0">
                <a:latin typeface="Times New Roman"/>
                <a:cs typeface="Times New Roman"/>
              </a:rPr>
              <a:t>or  </a:t>
            </a:r>
            <a:r>
              <a:rPr sz="1600" spc="-5" dirty="0">
                <a:latin typeface="Times New Roman"/>
                <a:cs typeface="Times New Roman"/>
              </a:rPr>
              <a:t>upper throat. </a:t>
            </a:r>
            <a:r>
              <a:rPr sz="1600" dirty="0">
                <a:latin typeface="Times New Roman"/>
                <a:cs typeface="Times New Roman"/>
              </a:rPr>
              <a:t>COVID-19 </a:t>
            </a:r>
            <a:r>
              <a:rPr sz="1600" spc="-5" dirty="0">
                <a:latin typeface="Times New Roman"/>
                <a:cs typeface="Times New Roman"/>
              </a:rPr>
              <a:t>is </a:t>
            </a:r>
            <a:r>
              <a:rPr sz="1600" dirty="0">
                <a:latin typeface="Times New Roman"/>
                <a:cs typeface="Times New Roman"/>
              </a:rPr>
              <a:t>a </a:t>
            </a:r>
            <a:r>
              <a:rPr sz="1600" spc="-5" dirty="0">
                <a:latin typeface="Times New Roman"/>
                <a:cs typeface="Times New Roman"/>
              </a:rPr>
              <a:t>disease caused </a:t>
            </a:r>
            <a:r>
              <a:rPr sz="1600" dirty="0">
                <a:latin typeface="Times New Roman"/>
                <a:cs typeface="Times New Roman"/>
              </a:rPr>
              <a:t>by </a:t>
            </a:r>
            <a:r>
              <a:rPr sz="1600" spc="-5" dirty="0">
                <a:latin typeface="Times New Roman"/>
                <a:cs typeface="Times New Roman"/>
              </a:rPr>
              <a:t>SARS-</a:t>
            </a:r>
            <a:r>
              <a:rPr lang="en-US" sz="1600" spc="-5" dirty="0">
                <a:latin typeface="Times New Roman"/>
                <a:cs typeface="Times New Roman"/>
              </a:rPr>
              <a:t> which</a:t>
            </a:r>
            <a:r>
              <a:rPr sz="1600" spc="-5" dirty="0">
                <a:latin typeface="Times New Roman"/>
                <a:cs typeface="Times New Roman"/>
              </a:rPr>
              <a:t> can trigger respiratory tract  </a:t>
            </a:r>
            <a:r>
              <a:rPr sz="1600" dirty="0">
                <a:latin typeface="Times New Roman"/>
                <a:cs typeface="Times New Roman"/>
              </a:rPr>
              <a:t>infection.</a:t>
            </a:r>
          </a:p>
        </p:txBody>
      </p:sp>
      <p:sp>
        <p:nvSpPr>
          <p:cNvPr id="4" name="object 4"/>
          <p:cNvSpPr/>
          <p:nvPr/>
        </p:nvSpPr>
        <p:spPr>
          <a:xfrm>
            <a:off x="3352800" y="2958736"/>
            <a:ext cx="4564380" cy="31272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8800" y="914400"/>
            <a:ext cx="7162800" cy="3962400"/>
          </a:xfrm>
          <a:prstGeom prst="rect">
            <a:avLst/>
          </a:prstGeom>
          <a:blipFill>
            <a:blip r:embed="rId2"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639E1E1B-D399-42DC-A184-ABD1BB348B4B}"/>
              </a:ext>
            </a:extLst>
          </p:cNvPr>
          <p:cNvSpPr txBox="1"/>
          <p:nvPr/>
        </p:nvSpPr>
        <p:spPr>
          <a:xfrm>
            <a:off x="838200" y="5105400"/>
            <a:ext cx="11049000" cy="615553"/>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a:t>
            </a:r>
            <a:r>
              <a:rPr lang="en-US" sz="1600" dirty="0">
                <a:effectLst/>
                <a:latin typeface="Times New Roman" panose="02020603050405020304" pitchFamily="18" charset="0"/>
                <a:ea typeface="Times New Roman" panose="02020603050405020304" pitchFamily="18" charset="0"/>
              </a:rPr>
              <a:t>16 the above fig shows that 32.17% of patients were prescribed with ascorbic acid and 31.39% of patients were prescribed with multivitamin and multimineral which shows that ascorbic acid was most prescribed multivitamin.</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9617" y="334721"/>
            <a:ext cx="7654290"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F81BC"/>
                </a:solidFill>
                <a:latin typeface="Times New Roman"/>
                <a:cs typeface="Times New Roman"/>
              </a:rPr>
              <a:t>PRESCRIBING </a:t>
            </a:r>
            <a:r>
              <a:rPr sz="2000" spc="-60" dirty="0">
                <a:solidFill>
                  <a:srgbClr val="4F81BC"/>
                </a:solidFill>
                <a:latin typeface="Times New Roman"/>
                <a:cs typeface="Times New Roman"/>
              </a:rPr>
              <a:t>PATTERN </a:t>
            </a:r>
            <a:r>
              <a:rPr sz="2000" dirty="0">
                <a:solidFill>
                  <a:srgbClr val="4F81BC"/>
                </a:solidFill>
                <a:latin typeface="Times New Roman"/>
                <a:cs typeface="Times New Roman"/>
              </a:rPr>
              <a:t>OF </a:t>
            </a:r>
            <a:r>
              <a:rPr sz="2000" spc="-5" dirty="0">
                <a:solidFill>
                  <a:srgbClr val="4F81BC"/>
                </a:solidFill>
                <a:latin typeface="Times New Roman"/>
                <a:cs typeface="Times New Roman"/>
              </a:rPr>
              <a:t>STEROIDS </a:t>
            </a:r>
            <a:r>
              <a:rPr sz="2000" dirty="0">
                <a:solidFill>
                  <a:srgbClr val="4F81BC"/>
                </a:solidFill>
                <a:latin typeface="Times New Roman"/>
                <a:cs typeface="Times New Roman"/>
              </a:rPr>
              <a:t>IN</a:t>
            </a:r>
            <a:r>
              <a:rPr sz="2000" spc="70" dirty="0">
                <a:solidFill>
                  <a:srgbClr val="4F81BC"/>
                </a:solidFill>
                <a:latin typeface="Times New Roman"/>
                <a:cs typeface="Times New Roman"/>
              </a:rPr>
              <a:t> </a:t>
            </a:r>
            <a:r>
              <a:rPr sz="2000" spc="-5" dirty="0">
                <a:solidFill>
                  <a:srgbClr val="4F81BC"/>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676657" y="1143000"/>
            <a:ext cx="3819144" cy="2819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15000" y="1143000"/>
            <a:ext cx="6096000" cy="3595113"/>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FE272D01-699D-4BBD-8133-66EC9C30F0AF}"/>
              </a:ext>
            </a:extLst>
          </p:cNvPr>
          <p:cNvSpPr txBox="1"/>
          <p:nvPr/>
        </p:nvSpPr>
        <p:spPr>
          <a:xfrm>
            <a:off x="138793" y="4976336"/>
            <a:ext cx="11658600" cy="1384995"/>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 </a:t>
            </a:r>
            <a:r>
              <a:rPr lang="en-US" sz="1600" dirty="0">
                <a:effectLst/>
                <a:latin typeface="Times New Roman" panose="02020603050405020304" pitchFamily="18" charset="0"/>
                <a:ea typeface="Times New Roman" panose="02020603050405020304" pitchFamily="18" charset="0"/>
              </a:rPr>
              <a:t>17 The Above Fig Shows That 62.50% Of Patients Were Prescribed With Dexamethasone, 12.50% Of Patients Were Prescribed With Solumedrol, 10.41% Of Patients Were Prescribed With Methylprednisolone, 9.37% 0f Patient Were Prescribed With Salbutamol + Budicort, 2.08% Of Patients Were Prescribed With Levobromidesalbutamol&amp; Ipratropium.</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426931"/>
            <a:ext cx="901128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001F5F"/>
                </a:solidFill>
                <a:latin typeface="Times New Roman"/>
                <a:cs typeface="Times New Roman"/>
              </a:rPr>
              <a:t>PRESCRIBING </a:t>
            </a:r>
            <a:r>
              <a:rPr sz="2000" spc="-60" dirty="0">
                <a:solidFill>
                  <a:srgbClr val="001F5F"/>
                </a:solidFill>
                <a:latin typeface="Times New Roman"/>
                <a:cs typeface="Times New Roman"/>
              </a:rPr>
              <a:t>PATTERN </a:t>
            </a:r>
            <a:r>
              <a:rPr sz="2000" dirty="0">
                <a:solidFill>
                  <a:srgbClr val="001F5F"/>
                </a:solidFill>
                <a:latin typeface="Times New Roman"/>
                <a:cs typeface="Times New Roman"/>
              </a:rPr>
              <a:t>OF </a:t>
            </a:r>
            <a:r>
              <a:rPr sz="2000" spc="-5" dirty="0">
                <a:solidFill>
                  <a:srgbClr val="001F5F"/>
                </a:solidFill>
                <a:latin typeface="Times New Roman"/>
                <a:cs typeface="Times New Roman"/>
              </a:rPr>
              <a:t>ANTICOAGULANTS IN</a:t>
            </a:r>
            <a:r>
              <a:rPr sz="2000" spc="-40" dirty="0">
                <a:solidFill>
                  <a:srgbClr val="001F5F"/>
                </a:solidFill>
                <a:latin typeface="Times New Roman"/>
                <a:cs typeface="Times New Roman"/>
              </a:rPr>
              <a:t> </a:t>
            </a:r>
            <a:r>
              <a:rPr sz="2000" dirty="0">
                <a:solidFill>
                  <a:srgbClr val="001F5F"/>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483765" y="1082180"/>
            <a:ext cx="3810001" cy="358140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96000" y="747532"/>
            <a:ext cx="4876800" cy="3916048"/>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23C94353-7CD3-4F27-8A2F-AEA900F766D2}"/>
              </a:ext>
            </a:extLst>
          </p:cNvPr>
          <p:cNvSpPr txBox="1"/>
          <p:nvPr/>
        </p:nvSpPr>
        <p:spPr>
          <a:xfrm>
            <a:off x="0" y="4800600"/>
            <a:ext cx="11658600" cy="923330"/>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 </a:t>
            </a:r>
            <a:r>
              <a:rPr lang="en-US" sz="1600" dirty="0">
                <a:effectLst/>
                <a:latin typeface="Times New Roman" panose="02020603050405020304" pitchFamily="18" charset="0"/>
                <a:ea typeface="Times New Roman" panose="02020603050405020304" pitchFamily="18" charset="0"/>
              </a:rPr>
              <a:t>18The Above Fig Shows That 86.1% Patients Were Treated With Inj Enoxaparin,4.78% Of Patients Were Treated With Dabigatran, 2,77% Of Were Treated With Ecosprin And 1.38% Of Patients Were Treated With Apixaban, Fondaparinux, Heparin, Rosuvastatin, Aspirin &amp; Clopidogrel Which Shows That Inj Enoxaparin Is Mostly Used Anticoagulant</a:t>
            </a:r>
            <a:r>
              <a:rPr lang="en-US" sz="18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9557" y="334721"/>
            <a:ext cx="8614410"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F2F9F"/>
                </a:solidFill>
                <a:latin typeface="Times New Roman"/>
                <a:cs typeface="Times New Roman"/>
              </a:rPr>
              <a:t>PRESCRIBING </a:t>
            </a:r>
            <a:r>
              <a:rPr sz="2000" spc="-60" dirty="0">
                <a:solidFill>
                  <a:srgbClr val="6F2F9F"/>
                </a:solidFill>
                <a:latin typeface="Times New Roman"/>
                <a:cs typeface="Times New Roman"/>
              </a:rPr>
              <a:t>PATTERN </a:t>
            </a:r>
            <a:r>
              <a:rPr sz="2000" dirty="0">
                <a:solidFill>
                  <a:srgbClr val="6F2F9F"/>
                </a:solidFill>
                <a:latin typeface="Times New Roman"/>
                <a:cs typeface="Times New Roman"/>
              </a:rPr>
              <a:t>OF </a:t>
            </a:r>
            <a:r>
              <a:rPr sz="2000" spc="-5" dirty="0">
                <a:solidFill>
                  <a:srgbClr val="6F2F9F"/>
                </a:solidFill>
                <a:latin typeface="Times New Roman"/>
                <a:cs typeface="Times New Roman"/>
              </a:rPr>
              <a:t>ANTI DIABETICS </a:t>
            </a:r>
            <a:r>
              <a:rPr sz="2000" dirty="0">
                <a:solidFill>
                  <a:srgbClr val="6F2F9F"/>
                </a:solidFill>
                <a:latin typeface="Times New Roman"/>
                <a:cs typeface="Times New Roman"/>
              </a:rPr>
              <a:t>IN</a:t>
            </a:r>
            <a:r>
              <a:rPr sz="2000" spc="-20" dirty="0">
                <a:solidFill>
                  <a:srgbClr val="6F2F9F"/>
                </a:solidFill>
                <a:latin typeface="Times New Roman"/>
                <a:cs typeface="Times New Roman"/>
              </a:rPr>
              <a:t> </a:t>
            </a:r>
            <a:r>
              <a:rPr sz="2000" spc="-5" dirty="0">
                <a:solidFill>
                  <a:srgbClr val="6F2F9F"/>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914400" y="1143000"/>
            <a:ext cx="4131564" cy="33850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29400" y="990600"/>
            <a:ext cx="4579620" cy="3537470"/>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F09FFD2A-BE67-4FB8-8AC6-9FD8C4714C9E}"/>
              </a:ext>
            </a:extLst>
          </p:cNvPr>
          <p:cNvSpPr txBox="1"/>
          <p:nvPr/>
        </p:nvSpPr>
        <p:spPr>
          <a:xfrm>
            <a:off x="609600" y="4990237"/>
            <a:ext cx="11277600" cy="923330"/>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a:t>
            </a:r>
            <a:r>
              <a:rPr lang="en-US" sz="1600" dirty="0">
                <a:effectLst/>
                <a:latin typeface="Times New Roman" panose="02020603050405020304" pitchFamily="18" charset="0"/>
                <a:ea typeface="Times New Roman" panose="02020603050405020304" pitchFamily="18" charset="0"/>
              </a:rPr>
              <a:t>19 the above fig shows that 60.46% of patients were prescribed with human insulin, 11.62% of patients were prescribed with metformin, glimepiride +metformin,2.32% of patients were prescribed with vildagliptin &amp; metformin, glimepiride, teneligliptin</a:t>
            </a:r>
            <a:r>
              <a:rPr lang="en-US" sz="18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6089" y="151841"/>
            <a:ext cx="7719695" cy="628377"/>
          </a:xfrm>
          <a:prstGeom prst="rect">
            <a:avLst/>
          </a:prstGeom>
        </p:spPr>
        <p:txBody>
          <a:bodyPr vert="horz" wrap="square" lIns="0" tIns="12700" rIns="0" bIns="0" rtlCol="0">
            <a:spAutoFit/>
          </a:bodyPr>
          <a:lstStyle/>
          <a:p>
            <a:pPr algn="ctr">
              <a:lnSpc>
                <a:spcPct val="100000"/>
              </a:lnSpc>
              <a:spcBef>
                <a:spcPts val="100"/>
              </a:spcBef>
              <a:tabLst>
                <a:tab pos="7354570" algn="l"/>
              </a:tabLst>
            </a:pPr>
            <a:r>
              <a:rPr sz="2000" dirty="0">
                <a:solidFill>
                  <a:srgbClr val="881F91"/>
                </a:solidFill>
                <a:latin typeface="Times New Roman"/>
                <a:cs typeface="Times New Roman"/>
              </a:rPr>
              <a:t>P</a:t>
            </a:r>
            <a:r>
              <a:rPr sz="2000" spc="-10" dirty="0">
                <a:solidFill>
                  <a:srgbClr val="881F91"/>
                </a:solidFill>
                <a:latin typeface="Times New Roman"/>
                <a:cs typeface="Times New Roman"/>
              </a:rPr>
              <a:t>R</a:t>
            </a:r>
            <a:r>
              <a:rPr sz="2000" dirty="0">
                <a:solidFill>
                  <a:srgbClr val="881F91"/>
                </a:solidFill>
                <a:latin typeface="Times New Roman"/>
                <a:cs typeface="Times New Roman"/>
              </a:rPr>
              <a:t>E</a:t>
            </a:r>
            <a:r>
              <a:rPr sz="2000" spc="-10" dirty="0">
                <a:solidFill>
                  <a:srgbClr val="881F91"/>
                </a:solidFill>
                <a:latin typeface="Times New Roman"/>
                <a:cs typeface="Times New Roman"/>
              </a:rPr>
              <a:t>S</a:t>
            </a:r>
            <a:r>
              <a:rPr sz="2000" dirty="0">
                <a:solidFill>
                  <a:srgbClr val="881F91"/>
                </a:solidFill>
                <a:latin typeface="Times New Roman"/>
                <a:cs typeface="Times New Roman"/>
              </a:rPr>
              <a:t>C</a:t>
            </a:r>
            <a:r>
              <a:rPr sz="2000" spc="-15" dirty="0">
                <a:solidFill>
                  <a:srgbClr val="881F91"/>
                </a:solidFill>
                <a:latin typeface="Times New Roman"/>
                <a:cs typeface="Times New Roman"/>
              </a:rPr>
              <a:t>R</a:t>
            </a:r>
            <a:r>
              <a:rPr sz="2000" dirty="0">
                <a:solidFill>
                  <a:srgbClr val="881F91"/>
                </a:solidFill>
                <a:latin typeface="Times New Roman"/>
                <a:cs typeface="Times New Roman"/>
              </a:rPr>
              <a:t>IBI</a:t>
            </a:r>
            <a:r>
              <a:rPr sz="2000" spc="-10" dirty="0">
                <a:solidFill>
                  <a:srgbClr val="881F91"/>
                </a:solidFill>
                <a:latin typeface="Times New Roman"/>
                <a:cs typeface="Times New Roman"/>
              </a:rPr>
              <a:t>N</a:t>
            </a:r>
            <a:r>
              <a:rPr sz="2000" dirty="0">
                <a:solidFill>
                  <a:srgbClr val="881F91"/>
                </a:solidFill>
                <a:latin typeface="Times New Roman"/>
                <a:cs typeface="Times New Roman"/>
              </a:rPr>
              <a:t>G</a:t>
            </a:r>
            <a:r>
              <a:rPr sz="2000" spc="45" dirty="0">
                <a:solidFill>
                  <a:srgbClr val="881F91"/>
                </a:solidFill>
                <a:latin typeface="Times New Roman"/>
                <a:cs typeface="Times New Roman"/>
              </a:rPr>
              <a:t> </a:t>
            </a:r>
            <a:r>
              <a:rPr sz="2000" spc="-185" dirty="0">
                <a:solidFill>
                  <a:srgbClr val="881F91"/>
                </a:solidFill>
                <a:latin typeface="Times New Roman"/>
                <a:cs typeface="Times New Roman"/>
              </a:rPr>
              <a:t>P</a:t>
            </a:r>
            <a:r>
              <a:rPr sz="2000" spc="-190" dirty="0">
                <a:solidFill>
                  <a:srgbClr val="881F91"/>
                </a:solidFill>
                <a:latin typeface="Times New Roman"/>
                <a:cs typeface="Times New Roman"/>
              </a:rPr>
              <a:t>A</a:t>
            </a:r>
            <a:r>
              <a:rPr sz="2000" dirty="0">
                <a:solidFill>
                  <a:srgbClr val="881F91"/>
                </a:solidFill>
                <a:latin typeface="Times New Roman"/>
                <a:cs typeface="Times New Roman"/>
              </a:rPr>
              <a:t>T</a:t>
            </a:r>
            <a:r>
              <a:rPr sz="2000" spc="-15" dirty="0">
                <a:solidFill>
                  <a:srgbClr val="881F91"/>
                </a:solidFill>
                <a:latin typeface="Times New Roman"/>
                <a:cs typeface="Times New Roman"/>
              </a:rPr>
              <a:t>T</a:t>
            </a:r>
            <a:r>
              <a:rPr sz="2000" dirty="0">
                <a:solidFill>
                  <a:srgbClr val="881F91"/>
                </a:solidFill>
                <a:latin typeface="Times New Roman"/>
                <a:cs typeface="Times New Roman"/>
              </a:rPr>
              <a:t>E</a:t>
            </a:r>
            <a:r>
              <a:rPr sz="2000" spc="-15" dirty="0">
                <a:solidFill>
                  <a:srgbClr val="881F91"/>
                </a:solidFill>
                <a:latin typeface="Times New Roman"/>
                <a:cs typeface="Times New Roman"/>
              </a:rPr>
              <a:t>R</a:t>
            </a:r>
            <a:r>
              <a:rPr sz="2000" dirty="0">
                <a:solidFill>
                  <a:srgbClr val="881F91"/>
                </a:solidFill>
                <a:latin typeface="Times New Roman"/>
                <a:cs typeface="Times New Roman"/>
              </a:rPr>
              <a:t>N</a:t>
            </a:r>
            <a:r>
              <a:rPr sz="2000" spc="25" dirty="0">
                <a:solidFill>
                  <a:srgbClr val="881F91"/>
                </a:solidFill>
                <a:latin typeface="Times New Roman"/>
                <a:cs typeface="Times New Roman"/>
              </a:rPr>
              <a:t> </a:t>
            </a:r>
            <a:r>
              <a:rPr sz="2000" dirty="0">
                <a:solidFill>
                  <a:srgbClr val="881F91"/>
                </a:solidFill>
                <a:latin typeface="Times New Roman"/>
                <a:cs typeface="Times New Roman"/>
              </a:rPr>
              <a:t>OF</a:t>
            </a:r>
            <a:r>
              <a:rPr sz="2000" spc="-229" dirty="0">
                <a:solidFill>
                  <a:srgbClr val="881F91"/>
                </a:solidFill>
                <a:latin typeface="Times New Roman"/>
                <a:cs typeface="Times New Roman"/>
              </a:rPr>
              <a:t> </a:t>
            </a:r>
            <a:r>
              <a:rPr sz="2000" dirty="0">
                <a:solidFill>
                  <a:srgbClr val="881F91"/>
                </a:solidFill>
                <a:latin typeface="Times New Roman"/>
                <a:cs typeface="Times New Roman"/>
              </a:rPr>
              <a:t>A</a:t>
            </a:r>
            <a:r>
              <a:rPr sz="2000" spc="-15" dirty="0">
                <a:solidFill>
                  <a:srgbClr val="881F91"/>
                </a:solidFill>
                <a:latin typeface="Times New Roman"/>
                <a:cs typeface="Times New Roman"/>
              </a:rPr>
              <a:t>N</a:t>
            </a:r>
            <a:r>
              <a:rPr sz="2000" dirty="0">
                <a:solidFill>
                  <a:srgbClr val="881F91"/>
                </a:solidFill>
                <a:latin typeface="Times New Roman"/>
                <a:cs typeface="Times New Roman"/>
              </a:rPr>
              <a:t>TI-</a:t>
            </a:r>
            <a:r>
              <a:rPr sz="2000" spc="-20" dirty="0">
                <a:solidFill>
                  <a:srgbClr val="881F91"/>
                </a:solidFill>
                <a:latin typeface="Times New Roman"/>
                <a:cs typeface="Times New Roman"/>
              </a:rPr>
              <a:t> </a:t>
            </a:r>
            <a:r>
              <a:rPr sz="2000" dirty="0">
                <a:solidFill>
                  <a:srgbClr val="881F91"/>
                </a:solidFill>
                <a:latin typeface="Times New Roman"/>
                <a:cs typeface="Times New Roman"/>
              </a:rPr>
              <a:t>VI</a:t>
            </a:r>
            <a:r>
              <a:rPr sz="2000" spc="-15" dirty="0">
                <a:solidFill>
                  <a:srgbClr val="881F91"/>
                </a:solidFill>
                <a:latin typeface="Times New Roman"/>
                <a:cs typeface="Times New Roman"/>
              </a:rPr>
              <a:t>R</a:t>
            </a:r>
            <a:r>
              <a:rPr sz="2000" dirty="0">
                <a:solidFill>
                  <a:srgbClr val="881F91"/>
                </a:solidFill>
                <a:latin typeface="Times New Roman"/>
                <a:cs typeface="Times New Roman"/>
              </a:rPr>
              <a:t>AL</a:t>
            </a:r>
            <a:r>
              <a:rPr sz="2000" spc="-110" dirty="0">
                <a:solidFill>
                  <a:srgbClr val="881F91"/>
                </a:solidFill>
                <a:latin typeface="Times New Roman"/>
                <a:cs typeface="Times New Roman"/>
              </a:rPr>
              <a:t> </a:t>
            </a:r>
            <a:r>
              <a:rPr sz="2000" dirty="0">
                <a:solidFill>
                  <a:srgbClr val="881F91"/>
                </a:solidFill>
                <a:latin typeface="Times New Roman"/>
                <a:cs typeface="Times New Roman"/>
              </a:rPr>
              <a:t>D</a:t>
            </a:r>
            <a:r>
              <a:rPr sz="2000" spc="-15" dirty="0">
                <a:solidFill>
                  <a:srgbClr val="881F91"/>
                </a:solidFill>
                <a:latin typeface="Times New Roman"/>
                <a:cs typeface="Times New Roman"/>
              </a:rPr>
              <a:t>R</a:t>
            </a:r>
            <a:r>
              <a:rPr sz="2000" dirty="0">
                <a:solidFill>
                  <a:srgbClr val="881F91"/>
                </a:solidFill>
                <a:latin typeface="Times New Roman"/>
                <a:cs typeface="Times New Roman"/>
              </a:rPr>
              <a:t>UGS</a:t>
            </a:r>
            <a:r>
              <a:rPr lang="en-US" sz="2000" dirty="0">
                <a:solidFill>
                  <a:srgbClr val="881F91"/>
                </a:solidFill>
                <a:latin typeface="Times New Roman"/>
                <a:cs typeface="Times New Roman"/>
              </a:rPr>
              <a:t> </a:t>
            </a:r>
            <a:r>
              <a:rPr sz="2000" dirty="0">
                <a:solidFill>
                  <a:srgbClr val="881F91"/>
                </a:solidFill>
                <a:latin typeface="Times New Roman"/>
                <a:cs typeface="Times New Roman"/>
              </a:rPr>
              <a:t>IN</a:t>
            </a:r>
            <a:endParaRPr sz="2000" dirty="0">
              <a:latin typeface="Times New Roman"/>
              <a:cs typeface="Times New Roman"/>
            </a:endParaRPr>
          </a:p>
          <a:p>
            <a:pPr marL="1270" algn="ctr">
              <a:lnSpc>
                <a:spcPct val="100000"/>
              </a:lnSpc>
              <a:spcBef>
                <a:spcPts val="5"/>
              </a:spcBef>
            </a:pPr>
            <a:r>
              <a:rPr sz="2000" spc="-5" dirty="0">
                <a:solidFill>
                  <a:srgbClr val="881F91"/>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685800" y="1499726"/>
            <a:ext cx="3733799" cy="2895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781800" y="928226"/>
            <a:ext cx="4343399" cy="4038600"/>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64002BBD-1F3F-469A-8698-75C23E54BCAE}"/>
              </a:ext>
            </a:extLst>
          </p:cNvPr>
          <p:cNvSpPr txBox="1"/>
          <p:nvPr/>
        </p:nvSpPr>
        <p:spPr>
          <a:xfrm>
            <a:off x="685800" y="5358274"/>
            <a:ext cx="10591800" cy="923330"/>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 20 </a:t>
            </a:r>
            <a:r>
              <a:rPr lang="en-US" sz="1600" dirty="0">
                <a:effectLst/>
                <a:latin typeface="Times New Roman" panose="02020603050405020304" pitchFamily="18" charset="0"/>
                <a:ea typeface="Times New Roman" panose="02020603050405020304" pitchFamily="18" charset="0"/>
              </a:rPr>
              <a:t>: Reported that the patients treated with  fabiflu with more percentage like 54% and fabizapire&amp;piflu with least percentage lie 1%</a:t>
            </a:r>
            <a:endParaRPr lang="en-IN" sz="1600" dirty="0">
              <a:effectLst/>
              <a:latin typeface="Times New Roman" panose="02020603050405020304" pitchFamily="18" charset="0"/>
              <a:ea typeface="Times New Roman" panose="02020603050405020304" pitchFamily="18" charset="0"/>
            </a:endParaRPr>
          </a:p>
          <a:p>
            <a:pPr algn="just"/>
            <a:r>
              <a:rPr lang="en-US" sz="1800" b="1" dirty="0">
                <a:solidFill>
                  <a:srgbClr val="403152"/>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342285"/>
            <a:ext cx="8432800" cy="320601"/>
          </a:xfrm>
          <a:prstGeom prst="rect">
            <a:avLst/>
          </a:prstGeom>
        </p:spPr>
        <p:txBody>
          <a:bodyPr vert="horz" wrap="square" lIns="0" tIns="12700" rIns="0" bIns="0" rtlCol="0">
            <a:spAutoFit/>
          </a:bodyPr>
          <a:lstStyle/>
          <a:p>
            <a:pPr marL="12700">
              <a:lnSpc>
                <a:spcPct val="100000"/>
              </a:lnSpc>
              <a:spcBef>
                <a:spcPts val="100"/>
              </a:spcBef>
              <a:tabLst>
                <a:tab pos="6579870" algn="l"/>
              </a:tabLst>
            </a:pPr>
            <a:r>
              <a:rPr sz="2000" spc="-5" dirty="0">
                <a:solidFill>
                  <a:srgbClr val="4F6128"/>
                </a:solidFill>
                <a:latin typeface="Times New Roman"/>
                <a:cs typeface="Times New Roman"/>
              </a:rPr>
              <a:t>PRESCRIBING </a:t>
            </a:r>
            <a:r>
              <a:rPr sz="2000" spc="-60" dirty="0">
                <a:solidFill>
                  <a:srgbClr val="4F6128"/>
                </a:solidFill>
                <a:latin typeface="Times New Roman"/>
                <a:cs typeface="Times New Roman"/>
              </a:rPr>
              <a:t>PATTERN </a:t>
            </a:r>
            <a:r>
              <a:rPr sz="2000" dirty="0">
                <a:solidFill>
                  <a:srgbClr val="4F6128"/>
                </a:solidFill>
                <a:latin typeface="Times New Roman"/>
                <a:cs typeface="Times New Roman"/>
              </a:rPr>
              <a:t>OF</a:t>
            </a:r>
            <a:r>
              <a:rPr sz="2000" spc="65" dirty="0">
                <a:solidFill>
                  <a:srgbClr val="4F6128"/>
                </a:solidFill>
                <a:latin typeface="Times New Roman"/>
                <a:cs typeface="Times New Roman"/>
              </a:rPr>
              <a:t> </a:t>
            </a:r>
            <a:r>
              <a:rPr sz="2000" dirty="0">
                <a:solidFill>
                  <a:srgbClr val="4F6128"/>
                </a:solidFill>
                <a:latin typeface="Times New Roman"/>
                <a:cs typeface="Times New Roman"/>
              </a:rPr>
              <a:t>OTHER</a:t>
            </a:r>
            <a:r>
              <a:rPr sz="2000" spc="10" dirty="0">
                <a:solidFill>
                  <a:srgbClr val="4F6128"/>
                </a:solidFill>
                <a:latin typeface="Times New Roman"/>
                <a:cs typeface="Times New Roman"/>
              </a:rPr>
              <a:t> </a:t>
            </a:r>
            <a:r>
              <a:rPr sz="2000" spc="-5" dirty="0">
                <a:solidFill>
                  <a:srgbClr val="4F6128"/>
                </a:solidFill>
                <a:latin typeface="Times New Roman"/>
                <a:cs typeface="Times New Roman"/>
              </a:rPr>
              <a:t>DRUGS</a:t>
            </a:r>
            <a:r>
              <a:rPr lang="en-US" sz="2000" spc="-5" dirty="0">
                <a:solidFill>
                  <a:srgbClr val="4F6128"/>
                </a:solidFill>
                <a:latin typeface="Times New Roman"/>
                <a:cs typeface="Times New Roman"/>
              </a:rPr>
              <a:t> </a:t>
            </a:r>
            <a:r>
              <a:rPr sz="2000" spc="-5" dirty="0">
                <a:solidFill>
                  <a:srgbClr val="4F6128"/>
                </a:solidFill>
                <a:latin typeface="Times New Roman"/>
                <a:cs typeface="Times New Roman"/>
              </a:rPr>
              <a:t>IN</a:t>
            </a:r>
            <a:r>
              <a:rPr sz="2000" spc="-70" dirty="0">
                <a:solidFill>
                  <a:srgbClr val="4F6128"/>
                </a:solidFill>
                <a:latin typeface="Times New Roman"/>
                <a:cs typeface="Times New Roman"/>
              </a:rPr>
              <a:t> </a:t>
            </a:r>
            <a:r>
              <a:rPr sz="2000" dirty="0">
                <a:solidFill>
                  <a:srgbClr val="4F6128"/>
                </a:solidFill>
                <a:latin typeface="Times New Roman"/>
                <a:cs typeface="Times New Roman"/>
              </a:rPr>
              <a:t>COVID-19</a:t>
            </a:r>
            <a:endParaRPr sz="2000" dirty="0">
              <a:latin typeface="Times New Roman"/>
              <a:cs typeface="Times New Roman"/>
            </a:endParaRPr>
          </a:p>
        </p:txBody>
      </p:sp>
      <p:sp>
        <p:nvSpPr>
          <p:cNvPr id="3" name="object 3"/>
          <p:cNvSpPr/>
          <p:nvPr/>
        </p:nvSpPr>
        <p:spPr>
          <a:xfrm>
            <a:off x="762000" y="1143000"/>
            <a:ext cx="3962400" cy="350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086600" y="914400"/>
            <a:ext cx="4430434" cy="4144161"/>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0E63B06D-8B59-4EBA-A95E-7F2730445E55}"/>
              </a:ext>
            </a:extLst>
          </p:cNvPr>
          <p:cNvSpPr txBox="1"/>
          <p:nvPr/>
        </p:nvSpPr>
        <p:spPr>
          <a:xfrm>
            <a:off x="744522" y="5253335"/>
            <a:ext cx="10772511" cy="615553"/>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Fig.21 : </a:t>
            </a:r>
            <a:r>
              <a:rPr lang="en-US" sz="1600" dirty="0">
                <a:effectLst/>
                <a:latin typeface="Times New Roman" panose="02020603050405020304" pitchFamily="18" charset="0"/>
                <a:ea typeface="Times New Roman" panose="02020603050405020304" pitchFamily="18" charset="0"/>
              </a:rPr>
              <a:t>Reported that the patients treated with Pantop was more percentage like 77% and  least percentage with budecort&amp; sucralfate like 6%</a:t>
            </a:r>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31411" y="612394"/>
            <a:ext cx="3329177" cy="259045"/>
          </a:xfrm>
          <a:prstGeom prst="rect">
            <a:avLst/>
          </a:prstGeom>
        </p:spPr>
        <p:txBody>
          <a:bodyPr vert="horz" wrap="square" lIns="0" tIns="12700" rIns="0" bIns="0" rtlCol="0">
            <a:spAutoFit/>
          </a:bodyPr>
          <a:lstStyle/>
          <a:p>
            <a:pPr marL="13335">
              <a:lnSpc>
                <a:spcPct val="100000"/>
              </a:lnSpc>
              <a:spcBef>
                <a:spcPts val="100"/>
              </a:spcBef>
            </a:pPr>
            <a:r>
              <a:rPr sz="1600" spc="-5" dirty="0">
                <a:latin typeface="Times New Roman" panose="02020603050405020304" pitchFamily="18" charset="0"/>
                <a:cs typeface="Times New Roman" panose="02020603050405020304" pitchFamily="18" charset="0"/>
              </a:rPr>
              <a:t>DISCUSSIONS</a:t>
            </a:r>
            <a:r>
              <a:rPr lang="en-US" sz="1600" spc="-5" dirty="0">
                <a:latin typeface="Times New Roman" panose="02020603050405020304" pitchFamily="18" charset="0"/>
                <a:cs typeface="Times New Roman" panose="02020603050405020304" pitchFamily="18" charset="0"/>
              </a:rPr>
              <a:t>:</a:t>
            </a:r>
            <a:endParaRPr spc="-5" dirty="0"/>
          </a:p>
        </p:txBody>
      </p:sp>
      <p:sp>
        <p:nvSpPr>
          <p:cNvPr id="3" name="object 3"/>
          <p:cNvSpPr txBox="1"/>
          <p:nvPr/>
        </p:nvSpPr>
        <p:spPr>
          <a:xfrm>
            <a:off x="1145844" y="1307744"/>
            <a:ext cx="10325100" cy="4685257"/>
          </a:xfrm>
          <a:prstGeom prst="rect">
            <a:avLst/>
          </a:prstGeom>
        </p:spPr>
        <p:txBody>
          <a:bodyPr vert="horz" wrap="square" lIns="0" tIns="12700" rIns="0" bIns="0" rtlCol="0">
            <a:spAutoFit/>
          </a:bodyPr>
          <a:lstStyle/>
          <a:p>
            <a:pPr marL="342900" lvl="0" indent="-342900">
              <a:lnSpc>
                <a:spcPct val="150000"/>
              </a:lnSpc>
              <a:spcAft>
                <a:spcPts val="1000"/>
              </a:spcAft>
              <a:buFont typeface="Arial" panose="020B0604020202020204" pitchFamily="34" charset="0"/>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this study, we retrospectively analysed the clinical characteristics of patients with different outcomes and described the clinical course of symptoms, and treatment process during hospitalization.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Focusing on gender and age factors in groups with different severity of covid-19, and paying more attention to specific clinical symptoms and characteristics, could improve efficacy of personalized intervention to treat covid-19 efficacy</a:t>
            </a:r>
          </a:p>
          <a:p>
            <a:pPr marL="342900" lvl="0" indent="-342900" algn="just">
              <a:lnSpc>
                <a:spcPct val="150000"/>
              </a:lnSpc>
              <a:spcAft>
                <a:spcPts val="1000"/>
              </a:spcAft>
              <a:buFont typeface="Arial" panose="020B0604020202020204" pitchFamily="34" charset="0"/>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Out of all patients analysed in the study who were having covid-19, 62% of patients were male and 38% were female patients.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When the demographic profiles of the patients were done it was found that 25% of patients are of range 30-39 years and 21% of patients are of range 50-59 years. In our study it can be said that covid 19 is more common in middle age group followed by older age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a:tabLst>
                <a:tab pos="228600" algn="l"/>
              </a:tabLs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54965" marR="491490" indent="-342900" algn="just">
              <a:lnSpc>
                <a:spcPct val="150000"/>
              </a:lnSpc>
              <a:spcBef>
                <a:spcPts val="100"/>
              </a:spcBef>
              <a:buFont typeface="Arial"/>
              <a:buChar char="•"/>
              <a:tabLst>
                <a:tab pos="355600" algn="l"/>
              </a:tabLst>
            </a:pPr>
            <a:endParaRPr sz="1600" dirty="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208B07-9B93-4EDB-8659-D2A303145CF3}"/>
              </a:ext>
            </a:extLst>
          </p:cNvPr>
          <p:cNvSpPr txBox="1"/>
          <p:nvPr/>
        </p:nvSpPr>
        <p:spPr>
          <a:xfrm>
            <a:off x="1295400" y="609600"/>
            <a:ext cx="9220199" cy="6715941"/>
          </a:xfrm>
          <a:prstGeom prst="rect">
            <a:avLst/>
          </a:prstGeom>
          <a:noFill/>
        </p:spPr>
        <p:txBody>
          <a:bodyPr wrap="square">
            <a:spAutoFit/>
          </a:bodyPr>
          <a:lstStyle/>
          <a:p>
            <a:pPr algn="just">
              <a:lnSpc>
                <a:spcPct val="115000"/>
              </a:lnSpc>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Different levels of management mainly depend on clinical features and how they respond to the treatment, </a:t>
            </a:r>
          </a:p>
          <a:p>
            <a:pPr marL="342900" lvl="0" indent="-342900">
              <a:lnSpc>
                <a:spcPct val="115000"/>
              </a:lnSpc>
              <a:spcAft>
                <a:spcPts val="1000"/>
              </a:spcAft>
              <a:buFont typeface="Wingdings" panose="05000000000000000000" pitchFamily="2" charset="2"/>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from our study we concluded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that Males were more symptomatic than females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1000"/>
              </a:spcAft>
              <a:buFont typeface="Wingdings" panose="05000000000000000000" pitchFamily="2" charset="2"/>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Clinical pharmacists play a major role in early detection and prevention of medication errors and thus can improve the quality of care to the patients.</a:t>
            </a:r>
          </a:p>
          <a:p>
            <a:pPr marL="342900" lvl="0" indent="-342900">
              <a:lnSpc>
                <a:spcPct val="115000"/>
              </a:lnSpc>
              <a:spcAft>
                <a:spcPts val="1000"/>
              </a:spcAft>
              <a:buFont typeface="Wingdings" panose="05000000000000000000" pitchFamily="2" charset="2"/>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We found prescribing steroids to patients increases risk of opportunistic infection so before prescribing steroids we should look for serum cortisol levels and thoroughly check for any pre-existing fungal infections which worsen prognosis of disease.</a:t>
            </a:r>
          </a:p>
          <a:p>
            <a:pPr marL="342900" lvl="0" indent="-342900">
              <a:lnSpc>
                <a:spcPct val="115000"/>
              </a:lnSpc>
              <a:spcAft>
                <a:spcPts val="1000"/>
              </a:spcAft>
              <a:buFont typeface="Wingdings" panose="05000000000000000000" pitchFamily="2" charset="2"/>
              <a:buChar char=""/>
              <a:tabLst>
                <a:tab pos="2286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Our study concludes multisystem association of covid-19, were majority of patients presents with fever, respiratory features (like cough, sob, cold) sore throat, headache, loss of appetite etc. The reviews show 1% people were asymptomatic, this should be seen with caution as the studies are taken from hospital setting not community. In community more asymptomatic cases might be present than in hospital. Major modalities of management include antibiotic, antiviral and steroid therapy having no direct relationship between the specific treatment and the outcome. The need for further study for specific treatment and timely evidence-based updates on existing guidelines is required. </a:t>
            </a:r>
          </a:p>
          <a:p>
            <a:pP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228600" algn="l"/>
              </a:tabLs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9402" y="380709"/>
            <a:ext cx="5023198" cy="6401092"/>
          </a:xfrm>
          <a:prstGeom prst="rect">
            <a:avLst/>
          </a:prstGeom>
          <a:blipFill>
            <a:blip r:embed="rId2" cstate="print"/>
            <a:stretch>
              <a:fillRect/>
            </a:stretch>
          </a:blipFill>
        </p:spPr>
        <p:txBody>
          <a:bodyPr wrap="square" lIns="0" tIns="0" rIns="0" bIns="0" rtlCol="0"/>
          <a:lstStyle/>
          <a:p>
            <a:endParaRPr/>
          </a:p>
        </p:txBody>
      </p:sp>
      <p:pic>
        <p:nvPicPr>
          <p:cNvPr id="4" name="Picture 3">
            <a:extLst>
              <a:ext uri="{FF2B5EF4-FFF2-40B4-BE49-F238E27FC236}">
                <a16:creationId xmlns:a16="http://schemas.microsoft.com/office/drawing/2014/main" id="{AAF10010-14E3-4A42-AE18-49266C883282}"/>
              </a:ext>
            </a:extLst>
          </p:cNvPr>
          <p:cNvPicPr>
            <a:picLocks noChangeAspect="1"/>
          </p:cNvPicPr>
          <p:nvPr/>
        </p:nvPicPr>
        <p:blipFill>
          <a:blip r:embed="rId3"/>
          <a:stretch>
            <a:fillRect/>
          </a:stretch>
        </p:blipFill>
        <p:spPr>
          <a:xfrm>
            <a:off x="6359957" y="380708"/>
            <a:ext cx="5301267" cy="640109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81000" y="195022"/>
            <a:ext cx="5376007" cy="6467955"/>
          </a:xfrm>
          <a:prstGeom prst="rect">
            <a:avLst/>
          </a:prstGeom>
          <a:blipFill>
            <a:blip r:embed="rId2" cstate="print"/>
            <a:stretch>
              <a:fillRect/>
            </a:stretch>
          </a:blipFill>
        </p:spPr>
        <p:txBody>
          <a:bodyPr wrap="square" lIns="0" tIns="0" rIns="0" bIns="0" rtlCol="0"/>
          <a:lstStyle/>
          <a:p>
            <a:endParaRPr/>
          </a:p>
        </p:txBody>
      </p:sp>
      <p:pic>
        <p:nvPicPr>
          <p:cNvPr id="4" name="Picture 3">
            <a:extLst>
              <a:ext uri="{FF2B5EF4-FFF2-40B4-BE49-F238E27FC236}">
                <a16:creationId xmlns:a16="http://schemas.microsoft.com/office/drawing/2014/main" id="{2CDF9813-4584-4820-A6F2-B30B8C9861A7}"/>
              </a:ext>
            </a:extLst>
          </p:cNvPr>
          <p:cNvPicPr>
            <a:picLocks noChangeAspect="1"/>
          </p:cNvPicPr>
          <p:nvPr/>
        </p:nvPicPr>
        <p:blipFill>
          <a:blip r:embed="rId3"/>
          <a:stretch>
            <a:fillRect/>
          </a:stretch>
        </p:blipFill>
        <p:spPr>
          <a:xfrm>
            <a:off x="6553200" y="609600"/>
            <a:ext cx="5444200" cy="56880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06517" y="632586"/>
            <a:ext cx="2378075" cy="320601"/>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333CC"/>
                </a:solidFill>
                <a:latin typeface="Times New Roman"/>
                <a:cs typeface="Times New Roman"/>
              </a:rPr>
              <a:t>EPIDEMOLOGY</a:t>
            </a:r>
            <a:endParaRPr sz="2000" dirty="0">
              <a:latin typeface="Times New Roman"/>
              <a:cs typeface="Times New Roman"/>
            </a:endParaRPr>
          </a:p>
        </p:txBody>
      </p:sp>
      <p:sp>
        <p:nvSpPr>
          <p:cNvPr id="3" name="object 3"/>
          <p:cNvSpPr txBox="1"/>
          <p:nvPr/>
        </p:nvSpPr>
        <p:spPr>
          <a:xfrm>
            <a:off x="1145844" y="2087372"/>
            <a:ext cx="10036810" cy="553741"/>
          </a:xfrm>
          <a:prstGeom prst="rect">
            <a:avLst/>
          </a:prstGeom>
        </p:spPr>
        <p:txBody>
          <a:bodyPr vert="horz" wrap="square" lIns="0" tIns="6985" rIns="0" bIns="0" rtlCol="0">
            <a:spAutoFit/>
          </a:bodyPr>
          <a:lstStyle/>
          <a:p>
            <a:pPr marL="12700" marR="5080" indent="913765" algn="just">
              <a:lnSpc>
                <a:spcPct val="102000"/>
              </a:lnSpc>
              <a:spcBef>
                <a:spcPts val="55"/>
              </a:spcBef>
            </a:pPr>
            <a:r>
              <a:rPr sz="1600" dirty="0">
                <a:latin typeface="Times New Roman"/>
                <a:cs typeface="Times New Roman"/>
              </a:rPr>
              <a:t>In </a:t>
            </a:r>
            <a:r>
              <a:rPr sz="1600" spc="-5" dirty="0">
                <a:latin typeface="Times New Roman"/>
                <a:cs typeface="Times New Roman"/>
              </a:rPr>
              <a:t>December </a:t>
            </a:r>
            <a:r>
              <a:rPr sz="1600" dirty="0">
                <a:latin typeface="Times New Roman"/>
                <a:cs typeface="Times New Roman"/>
              </a:rPr>
              <a:t>2019, </a:t>
            </a:r>
            <a:r>
              <a:rPr sz="1600" spc="-5" dirty="0">
                <a:latin typeface="Times New Roman"/>
                <a:cs typeface="Times New Roman"/>
              </a:rPr>
              <a:t>more than </a:t>
            </a:r>
            <a:r>
              <a:rPr sz="1600" dirty="0">
                <a:latin typeface="Times New Roman"/>
                <a:cs typeface="Times New Roman"/>
              </a:rPr>
              <a:t>90% of </a:t>
            </a:r>
            <a:r>
              <a:rPr sz="1600" spc="-5" dirty="0">
                <a:latin typeface="Times New Roman"/>
                <a:cs typeface="Times New Roman"/>
              </a:rPr>
              <a:t>reported corona virus disease cases </a:t>
            </a:r>
            <a:r>
              <a:rPr sz="1600" dirty="0">
                <a:latin typeface="Times New Roman"/>
                <a:cs typeface="Times New Roman"/>
              </a:rPr>
              <a:t>. </a:t>
            </a:r>
            <a:r>
              <a:rPr sz="1600" spc="-10" dirty="0">
                <a:latin typeface="Times New Roman"/>
                <a:cs typeface="Times New Roman"/>
              </a:rPr>
              <a:t>However, </a:t>
            </a:r>
            <a:r>
              <a:rPr sz="1600" spc="5" dirty="0">
                <a:latin typeface="Times New Roman"/>
                <a:cs typeface="Times New Roman"/>
              </a:rPr>
              <a:t>by  </a:t>
            </a:r>
            <a:r>
              <a:rPr sz="1600" spc="-5" dirty="0">
                <a:latin typeface="Times New Roman"/>
                <a:cs typeface="Times New Roman"/>
              </a:rPr>
              <a:t>March 2020, the highest prevalence of COVID-19 was recorded </a:t>
            </a:r>
            <a:r>
              <a:rPr sz="1600" spc="-10" dirty="0">
                <a:latin typeface="Times New Roman"/>
                <a:cs typeface="Times New Roman"/>
              </a:rPr>
              <a:t>in </a:t>
            </a:r>
            <a:r>
              <a:rPr sz="1600" spc="-30" dirty="0">
                <a:latin typeface="Times New Roman"/>
                <a:cs typeface="Times New Roman"/>
              </a:rPr>
              <a:t>Italy, </a:t>
            </a:r>
            <a:r>
              <a:rPr sz="1600" spc="-5" dirty="0">
                <a:latin typeface="Times New Roman"/>
                <a:cs typeface="Times New Roman"/>
              </a:rPr>
              <a:t>United States, Spain,   </a:t>
            </a:r>
            <a:r>
              <a:rPr sz="1600" dirty="0">
                <a:latin typeface="Times New Roman"/>
                <a:cs typeface="Times New Roman"/>
              </a:rPr>
              <a:t>France, Iran and</a:t>
            </a:r>
            <a:r>
              <a:rPr sz="1600" spc="-60" dirty="0">
                <a:latin typeface="Times New Roman"/>
                <a:cs typeface="Times New Roman"/>
              </a:rPr>
              <a:t> </a:t>
            </a:r>
            <a:r>
              <a:rPr sz="1600" spc="-20" dirty="0">
                <a:latin typeface="Times New Roman"/>
                <a:cs typeface="Times New Roman"/>
              </a:rPr>
              <a:t>Germany</a:t>
            </a:r>
            <a:r>
              <a:rPr sz="2000" spc="-20" dirty="0">
                <a:latin typeface="Times New Roman"/>
                <a:cs typeface="Times New Roman"/>
              </a:rPr>
              <a:t>.</a:t>
            </a:r>
            <a:endParaRPr sz="2000" dirty="0">
              <a:latin typeface="Times New Roman"/>
              <a:cs typeface="Times New Roman"/>
            </a:endParaRPr>
          </a:p>
        </p:txBody>
      </p:sp>
      <p:sp>
        <p:nvSpPr>
          <p:cNvPr id="4" name="object 4"/>
          <p:cNvSpPr/>
          <p:nvPr/>
        </p:nvSpPr>
        <p:spPr>
          <a:xfrm>
            <a:off x="2240279" y="3698747"/>
            <a:ext cx="7711440" cy="25161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6895" y="609600"/>
            <a:ext cx="9748520" cy="810478"/>
          </a:xfrm>
          <a:prstGeom prst="rect">
            <a:avLst/>
          </a:prstGeom>
        </p:spPr>
        <p:txBody>
          <a:bodyPr vert="horz" wrap="square" lIns="0" tIns="12700" rIns="0" bIns="0" rtlCol="0">
            <a:spAutoFit/>
          </a:bodyPr>
          <a:lstStyle/>
          <a:p>
            <a:pPr marL="3980815" indent="-117475">
              <a:lnSpc>
                <a:spcPct val="100000"/>
              </a:lnSpc>
              <a:spcBef>
                <a:spcPts val="100"/>
              </a:spcBef>
              <a:buSzPct val="95000"/>
              <a:buFont typeface="Wingdings"/>
              <a:buChar char=""/>
              <a:tabLst>
                <a:tab pos="3981450" algn="l"/>
              </a:tabLst>
            </a:pPr>
            <a:r>
              <a:rPr sz="2000" b="1" dirty="0">
                <a:latin typeface="Times New Roman" panose="02020603050405020304" pitchFamily="18" charset="0"/>
                <a:cs typeface="Times New Roman" panose="02020603050405020304" pitchFamily="18" charset="0"/>
              </a:rPr>
              <a:t>REFERENCES:</a:t>
            </a:r>
            <a:endParaRPr sz="2000" dirty="0">
              <a:latin typeface="Times New Roman" panose="02020603050405020304" pitchFamily="18" charset="0"/>
              <a:cs typeface="Times New Roman" panose="02020603050405020304" pitchFamily="18" charset="0"/>
            </a:endParaRPr>
          </a:p>
          <a:p>
            <a:pPr marL="12700" marR="5080" algn="just">
              <a:lnSpc>
                <a:spcPct val="100000"/>
              </a:lnSpc>
              <a:spcBef>
                <a:spcPts val="1880"/>
              </a:spcBef>
              <a:tabLst>
                <a:tab pos="8704580" algn="l"/>
              </a:tabLst>
            </a:pPr>
            <a:r>
              <a:rPr sz="1600" b="1" dirty="0">
                <a:latin typeface="Carlito"/>
                <a:cs typeface="Carlito"/>
              </a:rPr>
              <a:t>	</a:t>
            </a:r>
            <a:r>
              <a:rPr sz="1600" b="1" spc="-5" dirty="0">
                <a:latin typeface="Carlito"/>
                <a:cs typeface="Carlito"/>
              </a:rPr>
              <a:t>.</a:t>
            </a:r>
            <a:endParaRPr sz="1600" dirty="0">
              <a:latin typeface="Carlito"/>
              <a:cs typeface="Carlito"/>
            </a:endParaRPr>
          </a:p>
        </p:txBody>
      </p:sp>
      <p:sp>
        <p:nvSpPr>
          <p:cNvPr id="4" name="TextBox 3">
            <a:extLst>
              <a:ext uri="{FF2B5EF4-FFF2-40B4-BE49-F238E27FC236}">
                <a16:creationId xmlns:a16="http://schemas.microsoft.com/office/drawing/2014/main" id="{6DE08791-8271-4492-A04E-3CE44A31A806}"/>
              </a:ext>
            </a:extLst>
          </p:cNvPr>
          <p:cNvSpPr txBox="1"/>
          <p:nvPr/>
        </p:nvSpPr>
        <p:spPr>
          <a:xfrm>
            <a:off x="533400" y="1752600"/>
            <a:ext cx="10896600" cy="4278094"/>
          </a:xfrm>
          <a:prstGeom prst="rect">
            <a:avLst/>
          </a:prstGeom>
          <a:noFill/>
        </p:spPr>
        <p:txBody>
          <a:bodyPr wrap="square">
            <a:spAutoFit/>
          </a:body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Eccles MP, Grimshaw JM, Johnston M, et al. "Applying psychological theories to evidence-based clinical practice: identifying factors predictive of managing upper respiratory tract infections without antibiotics". (2007). Implement Sci. 2: 26. doi:10.1186/1748-5908-2-26. PMC 2042498. PMID 17683558. </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Robert Beagle hole...; et al. The World Health Report 2004 - Changing History (PDF). World Health Organization. (2004) .pp. 120–4. ISBN 92-4-156265-X.</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Antibiotic Expert Group. Therapeutic guidelines: Antibiotic. 13th ed. North Melbourne: Therapeutic Guidelines; 2006.</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van Riel D, Munster VJ, de Wit E, et al. "H5N1 Virus Attachment to Lower Respiratory Tract". Science. (April 2006). 312 (5772): 399. doi:10.1126/science.1125548. PMID 16556800.</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Jump up to: a b c Doan, Quynh; Enarson, Paul; Kissoon, Niranjan; Klassen, Terry P.; Johnson, David W. "Rapid viral diagnosis for acute febrile respiratory illness in children in the Emergency Department". The Cochrane Database of Systematic Reviews (2014-09-15). </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"Breath Test Could Sniff Out Infections in Minutes". Scientific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712" y="400050"/>
            <a:ext cx="11222355" cy="4444807"/>
          </a:xfrm>
          <a:prstGeom prst="rect">
            <a:avLst/>
          </a:prstGeom>
        </p:spPr>
        <p:txBody>
          <a:bodyPr vert="horz" wrap="square" lIns="0" tIns="12700" rIns="0" bIns="0" rtlCol="0">
            <a:spAutoFit/>
          </a:bodyPr>
          <a:lstStyle/>
          <a:p>
            <a:pPr marL="298450" marR="5080" indent="-285750">
              <a:lnSpc>
                <a:spcPct val="100000"/>
              </a:lnSpc>
              <a:spcBef>
                <a:spcPts val="100"/>
              </a:spcBef>
              <a:buFont typeface="Wingdings" panose="05000000000000000000" pitchFamily="2" charset="2"/>
              <a:buChar char="Ø"/>
            </a:pPr>
            <a:r>
              <a:rPr sz="1600" spc="-10" dirty="0">
                <a:latin typeface="Times New Roman" panose="02020603050405020304" pitchFamily="18" charset="0"/>
                <a:cs typeface="Times New Roman" panose="02020603050405020304" pitchFamily="18" charset="0"/>
              </a:rPr>
              <a:t>Claire</a:t>
            </a:r>
            <a:r>
              <a:rPr sz="1600" spc="-5" dirty="0">
                <a:latin typeface="Times New Roman" panose="02020603050405020304" pitchFamily="18" charset="0"/>
                <a:cs typeface="Times New Roman" panose="02020603050405020304" pitchFamily="18" charset="0"/>
              </a:rPr>
              <a:t> Hopkins,</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MikkelAlanin</a:t>
            </a:r>
            <a:r>
              <a:rPr sz="1600" spc="-1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Carl</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Philpott</a:t>
            </a:r>
            <a:r>
              <a:rPr sz="1600" spc="-1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Phil</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Harries</a:t>
            </a:r>
            <a:r>
              <a:rPr sz="1600" spc="-1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Katherine</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Whitcroft</a:t>
            </a:r>
            <a:r>
              <a:rPr sz="1600" spc="-1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.Management</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 onset</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loss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sense  of smell </a:t>
            </a:r>
            <a:r>
              <a:rPr sz="1600" spc="-5" dirty="0">
                <a:latin typeface="Times New Roman" panose="02020603050405020304" pitchFamily="18" charset="0"/>
                <a:cs typeface="Times New Roman" panose="02020603050405020304" pitchFamily="18" charset="0"/>
              </a:rPr>
              <a:t>during </a:t>
            </a:r>
            <a:r>
              <a:rPr sz="1600"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COVID-19 </a:t>
            </a:r>
            <a:r>
              <a:rPr sz="1600" spc="-5" dirty="0">
                <a:latin typeface="Times New Roman" panose="02020603050405020304" pitchFamily="18" charset="0"/>
                <a:cs typeface="Times New Roman" panose="02020603050405020304" pitchFamily="18" charset="0"/>
              </a:rPr>
              <a:t>pandemic </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BRS </a:t>
            </a:r>
            <a:r>
              <a:rPr sz="1600" spc="-5" dirty="0">
                <a:latin typeface="Times New Roman" panose="02020603050405020304" pitchFamily="18" charset="0"/>
                <a:cs typeface="Times New Roman" panose="02020603050405020304" pitchFamily="18" charset="0"/>
              </a:rPr>
              <a:t>Consensus Guidelines.epub </a:t>
            </a:r>
            <a:r>
              <a:rPr sz="1600" dirty="0">
                <a:latin typeface="Times New Roman" panose="02020603050405020304" pitchFamily="18" charset="0"/>
                <a:cs typeface="Times New Roman" panose="02020603050405020304" pitchFamily="18" charset="0"/>
              </a:rPr>
              <a:t>2020 sep</a:t>
            </a:r>
            <a:r>
              <a:rPr sz="1600" spc="-1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24:4-8</a:t>
            </a:r>
            <a:endParaRPr sz="1600" dirty="0">
              <a:latin typeface="Times New Roman" panose="02020603050405020304" pitchFamily="18" charset="0"/>
              <a:cs typeface="Times New Roman" panose="02020603050405020304" pitchFamily="18" charset="0"/>
            </a:endParaRPr>
          </a:p>
          <a:p>
            <a:pPr marL="285750" indent="-285750">
              <a:lnSpc>
                <a:spcPct val="100000"/>
              </a:lnSpc>
              <a:spcBef>
                <a:spcPts val="20"/>
              </a:spcBef>
              <a:buFont typeface="Wingdings" panose="05000000000000000000" pitchFamily="2" charset="2"/>
              <a:buChar char="Ø"/>
            </a:pPr>
            <a:endParaRPr sz="1600" dirty="0">
              <a:latin typeface="Times New Roman" panose="02020603050405020304" pitchFamily="18" charset="0"/>
              <a:cs typeface="Times New Roman" panose="02020603050405020304" pitchFamily="18" charset="0"/>
            </a:endParaRPr>
          </a:p>
          <a:p>
            <a:pPr marL="298450" marR="650240" indent="-285750">
              <a:lnSpc>
                <a:spcPct val="100000"/>
              </a:lnSpc>
              <a:buFont typeface="Wingdings" panose="05000000000000000000" pitchFamily="2" charset="2"/>
              <a:buChar char="Ø"/>
            </a:pPr>
            <a:r>
              <a:rPr sz="1600" spc="-5" dirty="0">
                <a:latin typeface="Times New Roman" panose="02020603050405020304" pitchFamily="18" charset="0"/>
                <a:cs typeface="Times New Roman" panose="02020603050405020304" pitchFamily="18" charset="0"/>
              </a:rPr>
              <a:t>Tim Montrief </a:t>
            </a:r>
            <a:r>
              <a:rPr sz="1600" dirty="0">
                <a:latin typeface="Times New Roman" panose="02020603050405020304" pitchFamily="18" charset="0"/>
                <a:cs typeface="Times New Roman" panose="02020603050405020304" pitchFamily="18" charset="0"/>
              </a:rPr>
              <a:t>1, Mark </a:t>
            </a:r>
            <a:r>
              <a:rPr sz="1600" spc="-5" dirty="0">
                <a:latin typeface="Times New Roman" panose="02020603050405020304" pitchFamily="18" charset="0"/>
                <a:cs typeface="Times New Roman" panose="02020603050405020304" pitchFamily="18" charset="0"/>
              </a:rPr>
              <a:t>Ramzy </a:t>
            </a:r>
            <a:r>
              <a:rPr sz="1600" dirty="0">
                <a:latin typeface="Times New Roman" panose="02020603050405020304" pitchFamily="18" charset="0"/>
                <a:cs typeface="Times New Roman" panose="02020603050405020304" pitchFamily="18" charset="0"/>
              </a:rPr>
              <a:t>2, Brit Long 3, Michael </a:t>
            </a:r>
            <a:r>
              <a:rPr sz="1600" spc="-10" dirty="0">
                <a:latin typeface="Times New Roman" panose="02020603050405020304" pitchFamily="18" charset="0"/>
                <a:cs typeface="Times New Roman" panose="02020603050405020304" pitchFamily="18" charset="0"/>
              </a:rPr>
              <a:t>Gottlieb </a:t>
            </a:r>
            <a:r>
              <a:rPr sz="1600" dirty="0">
                <a:latin typeface="Times New Roman" panose="02020603050405020304" pitchFamily="18" charset="0"/>
                <a:cs typeface="Times New Roman" panose="02020603050405020304" pitchFamily="18" charset="0"/>
              </a:rPr>
              <a:t>4, Dan </a:t>
            </a:r>
            <a:r>
              <a:rPr sz="1600" spc="-5" dirty="0">
                <a:latin typeface="Times New Roman" panose="02020603050405020304" pitchFamily="18" charset="0"/>
                <a:cs typeface="Times New Roman" panose="02020603050405020304" pitchFamily="18" charset="0"/>
              </a:rPr>
              <a:t>Hercz5 </a:t>
            </a:r>
            <a:r>
              <a:rPr sz="1600" spc="-10" dirty="0">
                <a:latin typeface="Times New Roman" panose="02020603050405020304" pitchFamily="18" charset="0"/>
                <a:cs typeface="Times New Roman" panose="02020603050405020304" pitchFamily="18" charset="0"/>
              </a:rPr>
              <a:t>:COVID-19 respiratory </a:t>
            </a:r>
            <a:r>
              <a:rPr sz="1600" dirty="0">
                <a:latin typeface="Times New Roman" panose="02020603050405020304" pitchFamily="18" charset="0"/>
                <a:cs typeface="Times New Roman" panose="02020603050405020304" pitchFamily="18" charset="0"/>
              </a:rPr>
              <a:t>support in the  </a:t>
            </a:r>
            <a:r>
              <a:rPr sz="1600" spc="-10" dirty="0">
                <a:latin typeface="Times New Roman" panose="02020603050405020304" pitchFamily="18" charset="0"/>
                <a:cs typeface="Times New Roman" panose="02020603050405020304" pitchFamily="18" charset="0"/>
              </a:rPr>
              <a:t>emergency </a:t>
            </a:r>
            <a:r>
              <a:rPr sz="1600" spc="-5" dirty="0">
                <a:latin typeface="Times New Roman" panose="02020603050405020304" pitchFamily="18" charset="0"/>
                <a:cs typeface="Times New Roman" panose="02020603050405020304" pitchFamily="18" charset="0"/>
              </a:rPr>
              <a:t>department </a:t>
            </a:r>
            <a:r>
              <a:rPr sz="1600" spc="-10" dirty="0">
                <a:latin typeface="Times New Roman" panose="02020603050405020304" pitchFamily="18" charset="0"/>
                <a:cs typeface="Times New Roman" panose="02020603050405020304" pitchFamily="18" charset="0"/>
              </a:rPr>
              <a:t>setting.study </a:t>
            </a:r>
            <a:r>
              <a:rPr sz="160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Austria </a:t>
            </a:r>
            <a:r>
              <a:rPr sz="1600" dirty="0">
                <a:latin typeface="Times New Roman" panose="02020603050405020304" pitchFamily="18" charset="0"/>
                <a:cs typeface="Times New Roman" panose="02020603050405020304" pitchFamily="18" charset="0"/>
              </a:rPr>
              <a:t>Published </a:t>
            </a:r>
            <a:r>
              <a:rPr sz="1600" spc="-5" dirty="0">
                <a:latin typeface="Times New Roman" panose="02020603050405020304" pitchFamily="18" charset="0"/>
                <a:cs typeface="Times New Roman" panose="02020603050405020304" pitchFamily="18" charset="0"/>
              </a:rPr>
              <a:t>by Elsevier </a:t>
            </a:r>
            <a:r>
              <a:rPr sz="1600" dirty="0">
                <a:latin typeface="Times New Roman" panose="02020603050405020304" pitchFamily="18" charset="0"/>
                <a:cs typeface="Times New Roman" panose="02020603050405020304" pitchFamily="18" charset="0"/>
              </a:rPr>
              <a:t>Inc. 2020 </a:t>
            </a:r>
            <a:r>
              <a:rPr sz="1600" spc="-5" dirty="0">
                <a:latin typeface="Times New Roman" panose="02020603050405020304" pitchFamily="18" charset="0"/>
                <a:cs typeface="Times New Roman" panose="02020603050405020304" pitchFamily="18" charset="0"/>
              </a:rPr>
              <a:t>march(20):</a:t>
            </a:r>
            <a:r>
              <a:rPr sz="1600" spc="-16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57</a:t>
            </a:r>
          </a:p>
          <a:p>
            <a:pPr marL="285750" indent="-285750">
              <a:lnSpc>
                <a:spcPct val="100000"/>
              </a:lnSpc>
              <a:spcBef>
                <a:spcPts val="25"/>
              </a:spcBef>
              <a:buFont typeface="Wingdings" panose="05000000000000000000" pitchFamily="2" charset="2"/>
              <a:buChar char="Ø"/>
            </a:pPr>
            <a:endParaRPr sz="1600" dirty="0">
              <a:latin typeface="Times New Roman" panose="02020603050405020304" pitchFamily="18" charset="0"/>
              <a:cs typeface="Times New Roman" panose="02020603050405020304" pitchFamily="18" charset="0"/>
            </a:endParaRPr>
          </a:p>
          <a:p>
            <a:pPr marL="298450" marR="111125" indent="-285750">
              <a:lnSpc>
                <a:spcPct val="100000"/>
              </a:lnSpc>
              <a:spcBef>
                <a:spcPts val="5"/>
              </a:spcBef>
              <a:buFont typeface="Wingdings" panose="05000000000000000000" pitchFamily="2" charset="2"/>
              <a:buChar char="Ø"/>
            </a:pPr>
            <a:r>
              <a:rPr sz="1600" dirty="0">
                <a:latin typeface="Times New Roman" panose="02020603050405020304" pitchFamily="18" charset="0"/>
                <a:cs typeface="Times New Roman" panose="02020603050405020304" pitchFamily="18" charset="0"/>
              </a:rPr>
              <a:t>Sanchit </a:t>
            </a:r>
            <a:r>
              <a:rPr sz="1600" spc="-10" dirty="0">
                <a:latin typeface="Times New Roman" panose="02020603050405020304" pitchFamily="18" charset="0"/>
                <a:cs typeface="Times New Roman" panose="02020603050405020304" pitchFamily="18" charset="0"/>
              </a:rPr>
              <a:t>Kumar </a:t>
            </a:r>
            <a:r>
              <a:rPr sz="1600" dirty="0">
                <a:latin typeface="Times New Roman" panose="02020603050405020304" pitchFamily="18" charset="0"/>
                <a:cs typeface="Times New Roman" panose="02020603050405020304" pitchFamily="18" charset="0"/>
              </a:rPr>
              <a:t>1, </a:t>
            </a:r>
            <a:r>
              <a:rPr sz="1600" spc="-5" dirty="0">
                <a:latin typeface="Times New Roman" panose="02020603050405020304" pitchFamily="18" charset="0"/>
                <a:cs typeface="Times New Roman" panose="02020603050405020304" pitchFamily="18" charset="0"/>
              </a:rPr>
              <a:t>Shubham Mehta </a:t>
            </a:r>
            <a:r>
              <a:rPr sz="1600" dirty="0">
                <a:latin typeface="Times New Roman" panose="02020603050405020304" pitchFamily="18" charset="0"/>
                <a:cs typeface="Times New Roman" panose="02020603050405020304" pitchFamily="18" charset="0"/>
              </a:rPr>
              <a:t>1, Nikhil </a:t>
            </a:r>
            <a:r>
              <a:rPr sz="1600" spc="-10" dirty="0">
                <a:latin typeface="Times New Roman" panose="02020603050405020304" pitchFamily="18" charset="0"/>
                <a:cs typeface="Times New Roman" panose="02020603050405020304" pitchFamily="18" charset="0"/>
              </a:rPr>
              <a:t>Sarangdhar </a:t>
            </a:r>
            <a:r>
              <a:rPr sz="1600" dirty="0">
                <a:latin typeface="Times New Roman" panose="02020603050405020304" pitchFamily="18" charset="0"/>
                <a:cs typeface="Times New Roman" panose="02020603050405020304" pitchFamily="18" charset="0"/>
              </a:rPr>
              <a:t>2, Animesh </a:t>
            </a:r>
            <a:r>
              <a:rPr sz="1600" spc="-20" dirty="0">
                <a:latin typeface="Times New Roman" panose="02020603050405020304" pitchFamily="18" charset="0"/>
                <a:cs typeface="Times New Roman" panose="02020603050405020304" pitchFamily="18" charset="0"/>
              </a:rPr>
              <a:t>Ray </a:t>
            </a:r>
            <a:r>
              <a:rPr sz="1600" dirty="0">
                <a:latin typeface="Times New Roman" panose="02020603050405020304" pitchFamily="18" charset="0"/>
                <a:cs typeface="Times New Roman" panose="02020603050405020304" pitchFamily="18" charset="0"/>
              </a:rPr>
              <a:t>1, </a:t>
            </a:r>
            <a:r>
              <a:rPr sz="1600" spc="-5" dirty="0">
                <a:latin typeface="Times New Roman" panose="02020603050405020304" pitchFamily="18" charset="0"/>
                <a:cs typeface="Times New Roman" panose="02020603050405020304" pitchFamily="18" charset="0"/>
              </a:rPr>
              <a:t>Sanjeev </a:t>
            </a:r>
            <a:r>
              <a:rPr sz="1600" dirty="0">
                <a:latin typeface="Times New Roman" panose="02020603050405020304" pitchFamily="18" charset="0"/>
                <a:cs typeface="Times New Roman" panose="02020603050405020304" pitchFamily="18" charset="0"/>
              </a:rPr>
              <a:t>Sinha 1, </a:t>
            </a:r>
            <a:r>
              <a:rPr sz="1600" spc="-10" dirty="0">
                <a:latin typeface="Times New Roman" panose="02020603050405020304" pitchFamily="18" charset="0"/>
                <a:cs typeface="Times New Roman" panose="02020603050405020304" pitchFamily="18" charset="0"/>
              </a:rPr>
              <a:t>Naveet </a:t>
            </a:r>
            <a:r>
              <a:rPr sz="1600" spc="-5" dirty="0">
                <a:latin typeface="Times New Roman" panose="02020603050405020304" pitchFamily="18" charset="0"/>
                <a:cs typeface="Times New Roman" panose="02020603050405020304" pitchFamily="18" charset="0"/>
              </a:rPr>
              <a:t>Wig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Management  </a:t>
            </a:r>
            <a:r>
              <a:rPr sz="1600" dirty="0">
                <a:latin typeface="Times New Roman" panose="02020603050405020304" pitchFamily="18" charset="0"/>
                <a:cs typeface="Times New Roman" panose="02020603050405020304" pitchFamily="18" charset="0"/>
              </a:rPr>
              <a:t>of </a:t>
            </a:r>
            <a:r>
              <a:rPr sz="1600" spc="-10" dirty="0">
                <a:latin typeface="Times New Roman" panose="02020603050405020304" pitchFamily="18" charset="0"/>
                <a:cs typeface="Times New Roman" panose="02020603050405020304" pitchFamily="18" charset="0"/>
              </a:rPr>
              <a:t>COVID-19 from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pulmonologist's </a:t>
            </a:r>
            <a:r>
              <a:rPr sz="1600" spc="-10" dirty="0">
                <a:latin typeface="Times New Roman" panose="02020603050405020304" pitchFamily="18" charset="0"/>
                <a:cs typeface="Times New Roman" panose="02020603050405020304" pitchFamily="18" charset="0"/>
              </a:rPr>
              <a:t>perspective. </a:t>
            </a:r>
            <a:r>
              <a:rPr sz="1600" dirty="0">
                <a:latin typeface="Times New Roman" panose="02020603050405020304" pitchFamily="18" charset="0"/>
                <a:cs typeface="Times New Roman" panose="02020603050405020304" pitchFamily="18" charset="0"/>
              </a:rPr>
              <a:t>Study in India epub 2020 </a:t>
            </a:r>
            <a:r>
              <a:rPr sz="1600" spc="-15" dirty="0">
                <a:latin typeface="Times New Roman" panose="02020603050405020304" pitchFamily="18" charset="0"/>
                <a:cs typeface="Times New Roman" panose="02020603050405020304" pitchFamily="18" charset="0"/>
              </a:rPr>
              <a:t>may</a:t>
            </a:r>
            <a:r>
              <a:rPr sz="1600" spc="-8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(30):39</a:t>
            </a:r>
          </a:p>
          <a:p>
            <a:pPr marL="285750" indent="-285750">
              <a:lnSpc>
                <a:spcPct val="100000"/>
              </a:lnSpc>
              <a:spcBef>
                <a:spcPts val="20"/>
              </a:spcBef>
              <a:buFont typeface="Wingdings" panose="05000000000000000000" pitchFamily="2" charset="2"/>
              <a:buChar char="Ø"/>
            </a:pPr>
            <a:endParaRPr sz="1600" dirty="0">
              <a:latin typeface="Times New Roman" panose="02020603050405020304" pitchFamily="18" charset="0"/>
              <a:cs typeface="Times New Roman" panose="02020603050405020304" pitchFamily="18" charset="0"/>
            </a:endParaRPr>
          </a:p>
          <a:p>
            <a:pPr marL="298450" marR="546100" indent="-285750">
              <a:lnSpc>
                <a:spcPct val="100000"/>
              </a:lnSpc>
              <a:buFont typeface="Wingdings" panose="05000000000000000000" pitchFamily="2" charset="2"/>
              <a:buChar char="Ø"/>
            </a:pPr>
            <a:r>
              <a:rPr sz="1600" spc="-10" dirty="0">
                <a:latin typeface="Times New Roman" panose="02020603050405020304" pitchFamily="18" charset="0"/>
                <a:cs typeface="Times New Roman" panose="02020603050405020304" pitchFamily="18" charset="0"/>
              </a:rPr>
              <a:t>Vijay</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Kumar</a:t>
            </a:r>
            <a:r>
              <a:rPr sz="1600" spc="-5" dirty="0">
                <a:latin typeface="Times New Roman" panose="02020603050405020304" pitchFamily="18" charset="0"/>
                <a:cs typeface="Times New Roman" panose="02020603050405020304" pitchFamily="18" charset="0"/>
              </a:rPr>
              <a:t> Jain</a:t>
            </a:r>
            <a:r>
              <a:rPr sz="1600" spc="-1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Karthikeyan</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P</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Iyengar</a:t>
            </a:r>
            <a:r>
              <a:rPr sz="1600" spc="-1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David</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AnanthSamy</a:t>
            </a:r>
            <a:r>
              <a:rPr sz="1600" spc="-16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Raju</a:t>
            </a:r>
            <a:r>
              <a:rPr sz="1600" spc="2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Vaishya.Tuberculosis</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 the</a:t>
            </a:r>
            <a:r>
              <a:rPr sz="1600" spc="-3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era</a:t>
            </a:r>
            <a:r>
              <a:rPr sz="1600" dirty="0">
                <a:latin typeface="Times New Roman" panose="02020603050405020304" pitchFamily="18" charset="0"/>
                <a:cs typeface="Times New Roman" panose="02020603050405020304" pitchFamily="18" charset="0"/>
              </a:rPr>
              <a:t> of </a:t>
            </a:r>
            <a:r>
              <a:rPr sz="1600" spc="-10" dirty="0">
                <a:latin typeface="Times New Roman" panose="02020603050405020304" pitchFamily="18" charset="0"/>
                <a:cs typeface="Times New Roman" panose="02020603050405020304" pitchFamily="18" charset="0"/>
              </a:rPr>
              <a:t>COVID-19</a:t>
            </a:r>
            <a:r>
              <a:rPr sz="1600" dirty="0">
                <a:latin typeface="Times New Roman" panose="02020603050405020304" pitchFamily="18" charset="0"/>
                <a:cs typeface="Times New Roman" panose="02020603050405020304" pitchFamily="18" charset="0"/>
              </a:rPr>
              <a:t> in  India.. </a:t>
            </a:r>
            <a:r>
              <a:rPr sz="1600" spc="-5" dirty="0">
                <a:latin typeface="Times New Roman" panose="02020603050405020304" pitchFamily="18" charset="0"/>
                <a:cs typeface="Times New Roman" panose="02020603050405020304" pitchFamily="18" charset="0"/>
              </a:rPr>
              <a:t>Published by </a:t>
            </a:r>
            <a:r>
              <a:rPr sz="1600" dirty="0">
                <a:latin typeface="Times New Roman" panose="02020603050405020304" pitchFamily="18" charset="0"/>
                <a:cs typeface="Times New Roman" panose="02020603050405020304" pitchFamily="18" charset="0"/>
              </a:rPr>
              <a:t>Elsevier </a:t>
            </a:r>
            <a:r>
              <a:rPr sz="1600" spc="-5" dirty="0">
                <a:latin typeface="Times New Roman" panose="02020603050405020304" pitchFamily="18" charset="0"/>
                <a:cs typeface="Times New Roman" panose="02020603050405020304" pitchFamily="18" charset="0"/>
              </a:rPr>
              <a:t>.dec</a:t>
            </a:r>
            <a:r>
              <a:rPr sz="1600" spc="-1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2020..</a:t>
            </a:r>
            <a:endParaRPr sz="1600" dirty="0">
              <a:latin typeface="Times New Roman" panose="02020603050405020304" pitchFamily="18" charset="0"/>
              <a:cs typeface="Times New Roman" panose="02020603050405020304" pitchFamily="18" charset="0"/>
            </a:endParaRPr>
          </a:p>
          <a:p>
            <a:pPr marL="285750" indent="-285750">
              <a:lnSpc>
                <a:spcPct val="100000"/>
              </a:lnSpc>
              <a:spcBef>
                <a:spcPts val="25"/>
              </a:spcBef>
              <a:buFont typeface="Wingdings" panose="05000000000000000000" pitchFamily="2" charset="2"/>
              <a:buChar char="Ø"/>
            </a:pPr>
            <a:endParaRPr sz="1600" dirty="0">
              <a:latin typeface="Times New Roman" panose="02020603050405020304" pitchFamily="18" charset="0"/>
              <a:cs typeface="Times New Roman" panose="02020603050405020304" pitchFamily="18" charset="0"/>
            </a:endParaRPr>
          </a:p>
          <a:p>
            <a:pPr marL="298450" marR="104775" indent="-285750">
              <a:lnSpc>
                <a:spcPct val="100000"/>
              </a:lnSpc>
              <a:spcBef>
                <a:spcPts val="5"/>
              </a:spcBef>
              <a:buFont typeface="Wingdings" panose="05000000000000000000" pitchFamily="2" charset="2"/>
              <a:buChar char="Ø"/>
            </a:pPr>
            <a:r>
              <a:rPr sz="1600" spc="-15" dirty="0">
                <a:latin typeface="Times New Roman" panose="02020603050405020304" pitchFamily="18" charset="0"/>
                <a:cs typeface="Times New Roman" panose="02020603050405020304" pitchFamily="18" charset="0"/>
              </a:rPr>
              <a:t>Syed</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Muhammad</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Ali</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Shah</a:t>
            </a:r>
            <a:r>
              <a:rPr sz="1600" spc="-1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Tahir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Rasheed</a:t>
            </a:r>
            <a:r>
              <a:rPr sz="1600" spc="-16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KomalRizwan</a:t>
            </a:r>
            <a:r>
              <a:rPr sz="1600" spc="-18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Muhammad</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Bilal</a:t>
            </a:r>
            <a:r>
              <a:rPr sz="1600" spc="-1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Hafiz </a:t>
            </a:r>
            <a:r>
              <a:rPr sz="1600" dirty="0">
                <a:latin typeface="Times New Roman" panose="02020603050405020304" pitchFamily="18" charset="0"/>
                <a:cs typeface="Times New Roman" panose="02020603050405020304" pitchFamily="18" charset="0"/>
              </a:rPr>
              <a:t>M N</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Iqbal,</a:t>
            </a:r>
            <a:r>
              <a:rPr sz="1600" spc="-3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Nasir</a:t>
            </a:r>
            <a:r>
              <a:rPr sz="1600" spc="-5" dirty="0">
                <a:latin typeface="Times New Roman" panose="02020603050405020304" pitchFamily="18" charset="0"/>
                <a:cs typeface="Times New Roman" panose="02020603050405020304" pitchFamily="18" charset="0"/>
              </a:rPr>
              <a:t> Rasool</a:t>
            </a:r>
            <a:r>
              <a:rPr sz="1600" spc="-1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Sebastian  </a:t>
            </a:r>
            <a:r>
              <a:rPr sz="1600" spc="-40" dirty="0">
                <a:latin typeface="Times New Roman" panose="02020603050405020304" pitchFamily="18" charset="0"/>
                <a:cs typeface="Times New Roman" panose="02020603050405020304" pitchFamily="18" charset="0"/>
              </a:rPr>
              <a:t>Toma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Luigi </a:t>
            </a:r>
            <a:r>
              <a:rPr sz="1600" dirty="0">
                <a:latin typeface="Times New Roman" panose="02020603050405020304" pitchFamily="18" charset="0"/>
                <a:cs typeface="Times New Roman" panose="02020603050405020304" pitchFamily="18" charset="0"/>
              </a:rPr>
              <a:t>Geo </a:t>
            </a:r>
            <a:r>
              <a:rPr sz="1600" spc="-5" dirty="0">
                <a:latin typeface="Times New Roman" panose="02020603050405020304" pitchFamily="18" charset="0"/>
                <a:cs typeface="Times New Roman" panose="02020603050405020304" pitchFamily="18" charset="0"/>
              </a:rPr>
              <a:t>Marceanu </a:t>
            </a:r>
            <a:r>
              <a:rPr sz="1600" dirty="0">
                <a:latin typeface="Times New Roman" panose="02020603050405020304" pitchFamily="18" charset="0"/>
                <a:cs typeface="Times New Roman" panose="02020603050405020304" pitchFamily="18" charset="0"/>
              </a:rPr>
              <a:t>, Elena </a:t>
            </a:r>
            <a:r>
              <a:rPr sz="1600" spc="-5" dirty="0">
                <a:latin typeface="Times New Roman" panose="02020603050405020304" pitchFamily="18" charset="0"/>
                <a:cs typeface="Times New Roman" panose="02020603050405020304" pitchFamily="18" charset="0"/>
              </a:rPr>
              <a:t>Bobescu.Risk </a:t>
            </a:r>
            <a:r>
              <a:rPr sz="1600" spc="-10" dirty="0">
                <a:latin typeface="Times New Roman" panose="02020603050405020304" pitchFamily="18" charset="0"/>
                <a:cs typeface="Times New Roman" panose="02020603050405020304" pitchFamily="18" charset="0"/>
              </a:rPr>
              <a:t>management </a:t>
            </a:r>
            <a:r>
              <a:rPr sz="1600" spc="-15" dirty="0">
                <a:latin typeface="Times New Roman" panose="02020603050405020304" pitchFamily="18" charset="0"/>
                <a:cs typeface="Times New Roman" panose="02020603050405020304" pitchFamily="18" charset="0"/>
              </a:rPr>
              <a:t>strategies </a:t>
            </a:r>
            <a:r>
              <a:rPr sz="1600" dirty="0">
                <a:latin typeface="Times New Roman" panose="02020603050405020304" pitchFamily="18" charset="0"/>
                <a:cs typeface="Times New Roman" panose="02020603050405020304" pitchFamily="18" charset="0"/>
              </a:rPr>
              <a:t>and </a:t>
            </a:r>
            <a:r>
              <a:rPr sz="1600" spc="-10" dirty="0">
                <a:latin typeface="Times New Roman" panose="02020603050405020304" pitchFamily="18" charset="0"/>
                <a:cs typeface="Times New Roman" panose="02020603050405020304" pitchFamily="18" charset="0"/>
              </a:rPr>
              <a:t>therapeutic </a:t>
            </a:r>
            <a:r>
              <a:rPr sz="1600" spc="-5" dirty="0">
                <a:latin typeface="Times New Roman" panose="02020603050405020304" pitchFamily="18" charset="0"/>
                <a:cs typeface="Times New Roman" panose="02020603050405020304" pitchFamily="18" charset="0"/>
              </a:rPr>
              <a:t>modalities </a:t>
            </a:r>
            <a:r>
              <a:rPr sz="1600" spc="-1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tackle </a:t>
            </a:r>
            <a:r>
              <a:rPr sz="1600" spc="-10" dirty="0">
                <a:latin typeface="Times New Roman" panose="02020603050405020304" pitchFamily="18" charset="0"/>
                <a:cs typeface="Times New Roman" panose="02020603050405020304" pitchFamily="18" charset="0"/>
              </a:rPr>
              <a:t>COVID-  </a:t>
            </a:r>
            <a:r>
              <a:rPr sz="1600" spc="-5" dirty="0">
                <a:latin typeface="Times New Roman" panose="02020603050405020304" pitchFamily="18" charset="0"/>
                <a:cs typeface="Times New Roman" panose="02020603050405020304" pitchFamily="18" charset="0"/>
              </a:rPr>
              <a:t>19/SARS-CoV-2.epub </a:t>
            </a:r>
            <a:r>
              <a:rPr sz="1600" dirty="0">
                <a:latin typeface="Times New Roman" panose="02020603050405020304" pitchFamily="18" charset="0"/>
                <a:cs typeface="Times New Roman" panose="02020603050405020304" pitchFamily="18" charset="0"/>
              </a:rPr>
              <a:t>dec</a:t>
            </a:r>
            <a:r>
              <a:rPr sz="1600" spc="-6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29;5-9.</a:t>
            </a:r>
            <a:endParaRPr sz="1600" dirty="0">
              <a:latin typeface="Times New Roman" panose="02020603050405020304" pitchFamily="18" charset="0"/>
              <a:cs typeface="Times New Roman" panose="02020603050405020304" pitchFamily="18" charset="0"/>
            </a:endParaRPr>
          </a:p>
          <a:p>
            <a:pPr marL="285750" indent="-285750">
              <a:lnSpc>
                <a:spcPct val="100000"/>
              </a:lnSpc>
              <a:spcBef>
                <a:spcPts val="20"/>
              </a:spcBef>
              <a:buFont typeface="Wingdings" panose="05000000000000000000" pitchFamily="2" charset="2"/>
              <a:buChar char="Ø"/>
            </a:pPr>
            <a:endParaRPr sz="1600" dirty="0">
              <a:latin typeface="Times New Roman" panose="02020603050405020304" pitchFamily="18" charset="0"/>
              <a:cs typeface="Times New Roman" panose="02020603050405020304" pitchFamily="18" charset="0"/>
            </a:endParaRPr>
          </a:p>
          <a:p>
            <a:pPr marL="298450" indent="-285750">
              <a:lnSpc>
                <a:spcPct val="100000"/>
              </a:lnSpc>
              <a:buFont typeface="Wingdings" panose="05000000000000000000" pitchFamily="2" charset="2"/>
              <a:buChar char="Ø"/>
            </a:pPr>
            <a:r>
              <a:rPr sz="1600" spc="-5" dirty="0">
                <a:latin typeface="Times New Roman" panose="02020603050405020304" pitchFamily="18" charset="0"/>
                <a:cs typeface="Times New Roman" panose="02020603050405020304" pitchFamily="18" charset="0"/>
              </a:rPr>
              <a:t>MoizBakhiet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Sebastien </a:t>
            </a:r>
            <a:r>
              <a:rPr sz="1600" spc="-15" dirty="0">
                <a:latin typeface="Times New Roman" panose="02020603050405020304" pitchFamily="18" charset="0"/>
                <a:cs typeface="Times New Roman" panose="02020603050405020304" pitchFamily="18" charset="0"/>
              </a:rPr>
              <a:t>Taurin.SARS-CoV-2: </a:t>
            </a:r>
            <a:r>
              <a:rPr sz="1600" spc="-30" dirty="0">
                <a:latin typeface="Times New Roman" panose="02020603050405020304" pitchFamily="18" charset="0"/>
                <a:cs typeface="Times New Roman" panose="02020603050405020304" pitchFamily="18" charset="0"/>
              </a:rPr>
              <a:t>Targeted </a:t>
            </a:r>
            <a:r>
              <a:rPr sz="1600" spc="-10" dirty="0">
                <a:latin typeface="Times New Roman" panose="02020603050405020304" pitchFamily="18" charset="0"/>
                <a:cs typeface="Times New Roman" panose="02020603050405020304" pitchFamily="18" charset="0"/>
              </a:rPr>
              <a:t>managements </a:t>
            </a:r>
            <a:r>
              <a:rPr sz="1600" dirty="0">
                <a:latin typeface="Times New Roman" panose="02020603050405020304" pitchFamily="18" charset="0"/>
                <a:cs typeface="Times New Roman" panose="02020603050405020304" pitchFamily="18" charset="0"/>
              </a:rPr>
              <a:t>and </a:t>
            </a:r>
            <a:r>
              <a:rPr sz="1600" spc="-10" dirty="0">
                <a:latin typeface="Times New Roman" panose="02020603050405020304" pitchFamily="18" charset="0"/>
                <a:cs typeface="Times New Roman" panose="02020603050405020304" pitchFamily="18" charset="0"/>
              </a:rPr>
              <a:t>vaccine development.pubmed </a:t>
            </a:r>
            <a:r>
              <a:rPr sz="1600" spc="-5" dirty="0">
                <a:latin typeface="Times New Roman" panose="02020603050405020304" pitchFamily="18" charset="0"/>
                <a:cs typeface="Times New Roman" panose="02020603050405020304" pitchFamily="18" charset="0"/>
              </a:rPr>
              <a:t>2020 </a:t>
            </a:r>
            <a:r>
              <a:rPr sz="1600" dirty="0">
                <a:latin typeface="Times New Roman" panose="02020603050405020304" pitchFamily="18" charset="0"/>
                <a:cs typeface="Times New Roman" panose="02020603050405020304" pitchFamily="18" charset="0"/>
              </a:rPr>
              <a:t>dec</a:t>
            </a:r>
            <a:r>
              <a:rPr sz="1600" spc="-6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…..6-</a:t>
            </a:r>
            <a:endParaRPr sz="1600" dirty="0">
              <a:latin typeface="Times New Roman" panose="02020603050405020304" pitchFamily="18" charset="0"/>
              <a:cs typeface="Times New Roman" panose="02020603050405020304" pitchFamily="18" charset="0"/>
            </a:endParaRPr>
          </a:p>
          <a:p>
            <a:pPr marL="298450" indent="-285750">
              <a:lnSpc>
                <a:spcPct val="100000"/>
              </a:lnSpc>
              <a:spcBef>
                <a:spcPts val="5"/>
              </a:spcBef>
              <a:buFont typeface="Wingdings" panose="05000000000000000000" pitchFamily="2" charset="2"/>
              <a:buChar char="Ø"/>
            </a:pPr>
            <a:r>
              <a:rPr sz="1600" spc="-5" dirty="0">
                <a:latin typeface="Times New Roman" panose="02020603050405020304" pitchFamily="18" charset="0"/>
                <a:cs typeface="Times New Roman" panose="02020603050405020304" pitchFamily="18" charset="0"/>
              </a:rPr>
              <a:t>10.study </a:t>
            </a:r>
            <a:r>
              <a:rPr sz="1600" dirty="0">
                <a:latin typeface="Times New Roman" panose="02020603050405020304" pitchFamily="18" charset="0"/>
                <a:cs typeface="Times New Roman" panose="02020603050405020304" pitchFamily="18" charset="0"/>
              </a:rPr>
              <a:t>in</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ethopia…</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4400" y="1066800"/>
            <a:ext cx="175958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800000"/>
                </a:solidFill>
                <a:latin typeface="Times New Roman"/>
                <a:cs typeface="Times New Roman"/>
              </a:rPr>
              <a:t>E</a:t>
            </a:r>
            <a:r>
              <a:rPr sz="2000" spc="-15" dirty="0">
                <a:solidFill>
                  <a:srgbClr val="800000"/>
                </a:solidFill>
                <a:latin typeface="Times New Roman"/>
                <a:cs typeface="Times New Roman"/>
              </a:rPr>
              <a:t>T</a:t>
            </a:r>
            <a:r>
              <a:rPr sz="2000" dirty="0">
                <a:solidFill>
                  <a:srgbClr val="800000"/>
                </a:solidFill>
                <a:latin typeface="Times New Roman"/>
                <a:cs typeface="Times New Roman"/>
              </a:rPr>
              <a:t>IOLOG</a:t>
            </a:r>
            <a:r>
              <a:rPr sz="2000" spc="-220" dirty="0">
                <a:solidFill>
                  <a:srgbClr val="800000"/>
                </a:solidFill>
                <a:latin typeface="Times New Roman"/>
                <a:cs typeface="Times New Roman"/>
              </a:rPr>
              <a:t>Y</a:t>
            </a:r>
            <a:r>
              <a:rPr sz="2000" dirty="0">
                <a:solidFill>
                  <a:srgbClr val="800000"/>
                </a:solidFill>
                <a:latin typeface="Times New Roman"/>
                <a:cs typeface="Times New Roman"/>
              </a:rPr>
              <a:t>:</a:t>
            </a:r>
            <a:endParaRPr sz="2000" dirty="0">
              <a:latin typeface="Times New Roman"/>
              <a:cs typeface="Times New Roman"/>
            </a:endParaRPr>
          </a:p>
        </p:txBody>
      </p:sp>
      <p:sp>
        <p:nvSpPr>
          <p:cNvPr id="3" name="object 3"/>
          <p:cNvSpPr txBox="1"/>
          <p:nvPr/>
        </p:nvSpPr>
        <p:spPr>
          <a:xfrm>
            <a:off x="1219200" y="2438400"/>
            <a:ext cx="9398000" cy="2229456"/>
          </a:xfrm>
          <a:prstGeom prst="rect">
            <a:avLst/>
          </a:prstGeom>
        </p:spPr>
        <p:txBody>
          <a:bodyPr vert="horz" wrap="square" lIns="0" tIns="13335" rIns="0" bIns="0" rtlCol="0">
            <a:spAutoFit/>
          </a:bodyPr>
          <a:lstStyle/>
          <a:p>
            <a:pPr marL="12700" marR="5715" indent="913765">
              <a:lnSpc>
                <a:spcPct val="100000"/>
              </a:lnSpc>
              <a:spcBef>
                <a:spcPts val="105"/>
              </a:spcBef>
              <a:tabLst>
                <a:tab pos="2057400" algn="l"/>
                <a:tab pos="2665730" algn="l"/>
                <a:tab pos="3613785" algn="l"/>
                <a:tab pos="4573905" algn="l"/>
                <a:tab pos="5436870" algn="l"/>
                <a:tab pos="5961380" algn="l"/>
                <a:tab pos="6413500" algn="l"/>
                <a:tab pos="7064375" algn="l"/>
                <a:tab pos="7843520" algn="l"/>
                <a:tab pos="8453120" algn="l"/>
              </a:tabLst>
            </a:pPr>
            <a:r>
              <a:rPr sz="1600" dirty="0">
                <a:latin typeface="Times New Roman"/>
                <a:cs typeface="Times New Roman"/>
              </a:rPr>
              <a:t>Complete</a:t>
            </a:r>
            <a:r>
              <a:rPr lang="en-IN" sz="1600" dirty="0">
                <a:latin typeface="Times New Roman"/>
                <a:cs typeface="Times New Roman"/>
              </a:rPr>
              <a:t> </a:t>
            </a:r>
            <a:r>
              <a:rPr sz="1600" dirty="0">
                <a:latin typeface="Times New Roman"/>
                <a:cs typeface="Times New Roman"/>
              </a:rPr>
              <a:t>v</a:t>
            </a:r>
            <a:r>
              <a:rPr sz="1600" spc="-15" dirty="0">
                <a:latin typeface="Times New Roman"/>
                <a:cs typeface="Times New Roman"/>
              </a:rPr>
              <a:t>i</a:t>
            </a:r>
            <a:r>
              <a:rPr sz="1600" dirty="0">
                <a:latin typeface="Times New Roman"/>
                <a:cs typeface="Times New Roman"/>
              </a:rPr>
              <a:t>r</a:t>
            </a:r>
            <a:r>
              <a:rPr sz="1600" spc="-10" dirty="0">
                <a:latin typeface="Times New Roman"/>
                <a:cs typeface="Times New Roman"/>
              </a:rPr>
              <a:t>a</a:t>
            </a:r>
            <a:r>
              <a:rPr sz="1600" dirty="0">
                <a:latin typeface="Times New Roman"/>
                <a:cs typeface="Times New Roman"/>
              </a:rPr>
              <a:t>l</a:t>
            </a:r>
            <a:r>
              <a:rPr lang="en-US" sz="1600" dirty="0">
                <a:latin typeface="Times New Roman"/>
                <a:cs typeface="Times New Roman"/>
              </a:rPr>
              <a:t> </a:t>
            </a:r>
            <a:r>
              <a:rPr sz="1600" dirty="0">
                <a:latin typeface="Times New Roman"/>
                <a:cs typeface="Times New Roman"/>
              </a:rPr>
              <a:t>g</a:t>
            </a:r>
            <a:r>
              <a:rPr sz="1600" spc="-10" dirty="0">
                <a:latin typeface="Times New Roman"/>
                <a:cs typeface="Times New Roman"/>
              </a:rPr>
              <a:t>e</a:t>
            </a:r>
            <a:r>
              <a:rPr sz="1600" dirty="0">
                <a:latin typeface="Times New Roman"/>
                <a:cs typeface="Times New Roman"/>
              </a:rPr>
              <a:t>n</a:t>
            </a:r>
            <a:r>
              <a:rPr sz="1600" spc="10" dirty="0">
                <a:latin typeface="Times New Roman"/>
                <a:cs typeface="Times New Roman"/>
              </a:rPr>
              <a:t>o</a:t>
            </a:r>
            <a:r>
              <a:rPr sz="1600" spc="-25" dirty="0">
                <a:latin typeface="Times New Roman"/>
                <a:cs typeface="Times New Roman"/>
              </a:rPr>
              <a:t>m</a:t>
            </a:r>
            <a:r>
              <a:rPr sz="1600" dirty="0">
                <a:latin typeface="Times New Roman"/>
                <a:cs typeface="Times New Roman"/>
              </a:rPr>
              <a:t>e</a:t>
            </a:r>
            <a:r>
              <a:rPr lang="en-US" sz="1600" dirty="0">
                <a:latin typeface="Times New Roman"/>
                <a:cs typeface="Times New Roman"/>
              </a:rPr>
              <a:t> </a:t>
            </a:r>
            <a:r>
              <a:rPr sz="1600" dirty="0">
                <a:latin typeface="Times New Roman"/>
                <a:cs typeface="Times New Roman"/>
              </a:rPr>
              <a:t>an</a:t>
            </a:r>
            <a:r>
              <a:rPr sz="1600" spc="-10" dirty="0">
                <a:latin typeface="Times New Roman"/>
                <a:cs typeface="Times New Roman"/>
              </a:rPr>
              <a:t>a</a:t>
            </a:r>
            <a:r>
              <a:rPr sz="1600" dirty="0">
                <a:latin typeface="Times New Roman"/>
                <a:cs typeface="Times New Roman"/>
              </a:rPr>
              <a:t>l</a:t>
            </a:r>
            <a:r>
              <a:rPr sz="1600" spc="-15" dirty="0">
                <a:latin typeface="Times New Roman"/>
                <a:cs typeface="Times New Roman"/>
              </a:rPr>
              <a:t>y</a:t>
            </a:r>
            <a:r>
              <a:rPr sz="1600" dirty="0">
                <a:latin typeface="Times New Roman"/>
                <a:cs typeface="Times New Roman"/>
              </a:rPr>
              <a:t>sis	</a:t>
            </a:r>
            <a:r>
              <a:rPr sz="1600" spc="5" dirty="0">
                <a:latin typeface="Times New Roman"/>
                <a:cs typeface="Times New Roman"/>
              </a:rPr>
              <a:t>r</a:t>
            </a:r>
            <a:r>
              <a:rPr sz="1600" spc="-15" dirty="0">
                <a:latin typeface="Times New Roman"/>
                <a:cs typeface="Times New Roman"/>
              </a:rPr>
              <a:t>e</a:t>
            </a:r>
            <a:r>
              <a:rPr sz="1600" spc="5" dirty="0">
                <a:latin typeface="Times New Roman"/>
                <a:cs typeface="Times New Roman"/>
              </a:rPr>
              <a:t>v</a:t>
            </a:r>
            <a:r>
              <a:rPr sz="1600" dirty="0">
                <a:latin typeface="Times New Roman"/>
                <a:cs typeface="Times New Roman"/>
              </a:rPr>
              <a:t>eals</a:t>
            </a:r>
            <a:r>
              <a:rPr lang="en-US" sz="1600" dirty="0">
                <a:latin typeface="Times New Roman"/>
                <a:cs typeface="Times New Roman"/>
              </a:rPr>
              <a:t> </a:t>
            </a:r>
            <a:r>
              <a:rPr sz="1600" spc="-20" dirty="0">
                <a:latin typeface="Times New Roman"/>
                <a:cs typeface="Times New Roman"/>
              </a:rPr>
              <a:t>t</a:t>
            </a:r>
            <a:r>
              <a:rPr sz="1600" dirty="0">
                <a:latin typeface="Times New Roman"/>
                <a:cs typeface="Times New Roman"/>
              </a:rPr>
              <a:t>hat	</a:t>
            </a:r>
            <a:r>
              <a:rPr sz="1600" spc="-20" dirty="0">
                <a:latin typeface="Times New Roman"/>
                <a:cs typeface="Times New Roman"/>
              </a:rPr>
              <a:t>t</a:t>
            </a:r>
            <a:r>
              <a:rPr sz="1600" dirty="0">
                <a:latin typeface="Times New Roman"/>
                <a:cs typeface="Times New Roman"/>
              </a:rPr>
              <a:t>he</a:t>
            </a:r>
            <a:r>
              <a:rPr lang="en-US" sz="1600" dirty="0">
                <a:latin typeface="Times New Roman"/>
                <a:cs typeface="Times New Roman"/>
              </a:rPr>
              <a:t> </a:t>
            </a:r>
            <a:r>
              <a:rPr sz="1600" dirty="0">
                <a:latin typeface="Times New Roman"/>
                <a:cs typeface="Times New Roman"/>
              </a:rPr>
              <a:t>virus shares	</a:t>
            </a:r>
            <a:r>
              <a:rPr sz="1600" spc="-10" dirty="0">
                <a:latin typeface="Times New Roman"/>
                <a:cs typeface="Times New Roman"/>
              </a:rPr>
              <a:t>8</a:t>
            </a:r>
            <a:r>
              <a:rPr sz="1600" spc="5" dirty="0">
                <a:latin typeface="Times New Roman"/>
                <a:cs typeface="Times New Roman"/>
              </a:rPr>
              <a:t>8</a:t>
            </a:r>
            <a:r>
              <a:rPr sz="1600" dirty="0">
                <a:latin typeface="Times New Roman"/>
                <a:cs typeface="Times New Roman"/>
              </a:rPr>
              <a:t>%	</a:t>
            </a:r>
            <a:r>
              <a:rPr sz="1600" spc="-15" dirty="0">
                <a:latin typeface="Times New Roman"/>
                <a:cs typeface="Times New Roman"/>
              </a:rPr>
              <a:t>s</a:t>
            </a:r>
            <a:r>
              <a:rPr sz="1600" dirty="0">
                <a:latin typeface="Times New Roman"/>
                <a:cs typeface="Times New Roman"/>
              </a:rPr>
              <a:t>eq</a:t>
            </a:r>
            <a:r>
              <a:rPr sz="1600" spc="5" dirty="0">
                <a:latin typeface="Times New Roman"/>
                <a:cs typeface="Times New Roman"/>
              </a:rPr>
              <a:t>u</a:t>
            </a:r>
            <a:r>
              <a:rPr sz="1600" spc="-15" dirty="0">
                <a:latin typeface="Times New Roman"/>
                <a:cs typeface="Times New Roman"/>
              </a:rPr>
              <a:t>e</a:t>
            </a:r>
            <a:r>
              <a:rPr sz="1600" dirty="0">
                <a:latin typeface="Times New Roman"/>
                <a:cs typeface="Times New Roman"/>
              </a:rPr>
              <a:t>nce  identity with severe acute </a:t>
            </a:r>
            <a:r>
              <a:rPr sz="1600" spc="-5" dirty="0">
                <a:latin typeface="Times New Roman"/>
                <a:cs typeface="Times New Roman"/>
              </a:rPr>
              <a:t>respiratory syndromes</a:t>
            </a:r>
            <a:r>
              <a:rPr sz="1600" spc="-125" dirty="0">
                <a:latin typeface="Times New Roman"/>
                <a:cs typeface="Times New Roman"/>
              </a:rPr>
              <a:t> </a:t>
            </a:r>
            <a:r>
              <a:rPr sz="1600" dirty="0">
                <a:latin typeface="Times New Roman"/>
                <a:cs typeface="Times New Roman"/>
              </a:rPr>
              <a:t>(SARS).</a:t>
            </a:r>
          </a:p>
          <a:p>
            <a:pPr>
              <a:lnSpc>
                <a:spcPct val="100000"/>
              </a:lnSpc>
              <a:spcBef>
                <a:spcPts val="40"/>
              </a:spcBef>
            </a:pPr>
            <a:endParaRPr sz="1600" dirty="0">
              <a:latin typeface="Times New Roman"/>
              <a:cs typeface="Times New Roman"/>
            </a:endParaRPr>
          </a:p>
          <a:p>
            <a:pPr marL="12700" marR="5080" indent="913765">
              <a:lnSpc>
                <a:spcPct val="100000"/>
              </a:lnSpc>
            </a:pPr>
            <a:r>
              <a:rPr sz="1600" dirty="0">
                <a:latin typeface="Times New Roman"/>
                <a:cs typeface="Times New Roman"/>
              </a:rPr>
              <a:t>Corona </a:t>
            </a:r>
            <a:r>
              <a:rPr sz="1600" spc="-5" dirty="0">
                <a:latin typeface="Times New Roman"/>
                <a:cs typeface="Times New Roman"/>
              </a:rPr>
              <a:t>virus </a:t>
            </a:r>
            <a:r>
              <a:rPr sz="1600" spc="-10" dirty="0">
                <a:latin typeface="Times New Roman"/>
                <a:cs typeface="Times New Roman"/>
              </a:rPr>
              <a:t>is an </a:t>
            </a:r>
            <a:r>
              <a:rPr sz="1600" spc="-5" dirty="0">
                <a:latin typeface="Times New Roman"/>
                <a:cs typeface="Times New Roman"/>
              </a:rPr>
              <a:t>enveloped and single-stranded ribonucleic acid named for </a:t>
            </a:r>
            <a:r>
              <a:rPr sz="1600" spc="-10" dirty="0">
                <a:latin typeface="Times New Roman"/>
                <a:cs typeface="Times New Roman"/>
              </a:rPr>
              <a:t>its  </a:t>
            </a:r>
            <a:r>
              <a:rPr sz="1600" spc="-5" dirty="0">
                <a:latin typeface="Times New Roman"/>
                <a:cs typeface="Times New Roman"/>
              </a:rPr>
              <a:t>solar </a:t>
            </a:r>
            <a:r>
              <a:rPr sz="1600" dirty="0">
                <a:latin typeface="Times New Roman"/>
                <a:cs typeface="Times New Roman"/>
              </a:rPr>
              <a:t>corona </a:t>
            </a:r>
            <a:r>
              <a:rPr sz="1600" spc="-5" dirty="0">
                <a:latin typeface="Times New Roman"/>
                <a:cs typeface="Times New Roman"/>
              </a:rPr>
              <a:t>like </a:t>
            </a:r>
            <a:r>
              <a:rPr sz="1600" dirty="0">
                <a:latin typeface="Times New Roman"/>
                <a:cs typeface="Times New Roman"/>
              </a:rPr>
              <a:t>appearance </a:t>
            </a:r>
            <a:r>
              <a:rPr sz="1600" spc="5" dirty="0">
                <a:latin typeface="Times New Roman"/>
                <a:cs typeface="Times New Roman"/>
              </a:rPr>
              <a:t>due </a:t>
            </a:r>
            <a:r>
              <a:rPr sz="1600" spc="-5" dirty="0">
                <a:latin typeface="Times New Roman"/>
                <a:cs typeface="Times New Roman"/>
              </a:rPr>
              <a:t>to </a:t>
            </a:r>
            <a:r>
              <a:rPr sz="1600" spc="5" dirty="0">
                <a:latin typeface="Times New Roman"/>
                <a:cs typeface="Times New Roman"/>
              </a:rPr>
              <a:t>9–12 </a:t>
            </a:r>
            <a:r>
              <a:rPr sz="1600" dirty="0">
                <a:latin typeface="Times New Roman"/>
                <a:cs typeface="Times New Roman"/>
              </a:rPr>
              <a:t>nm-long surface spikes</a:t>
            </a:r>
            <a:r>
              <a:rPr sz="1600" spc="-235" dirty="0">
                <a:latin typeface="Times New Roman"/>
                <a:cs typeface="Times New Roman"/>
              </a:rPr>
              <a:t> </a:t>
            </a:r>
            <a:r>
              <a:rPr sz="1600" dirty="0">
                <a:latin typeface="Times New Roman"/>
                <a:cs typeface="Times New Roman"/>
              </a:rPr>
              <a:t>.</a:t>
            </a:r>
          </a:p>
          <a:p>
            <a:pPr marL="12065" marR="5080" algn="just">
              <a:lnSpc>
                <a:spcPct val="100000"/>
              </a:lnSpc>
              <a:tabLst>
                <a:tab pos="926465" algn="l"/>
                <a:tab pos="927100" algn="l"/>
              </a:tabLst>
            </a:pPr>
            <a:endParaRPr lang="en-US" sz="1600" dirty="0">
              <a:latin typeface="Times New Roman"/>
              <a:cs typeface="Times New Roman"/>
            </a:endParaRPr>
          </a:p>
          <a:p>
            <a:pPr marL="12065" marR="5080" algn="just">
              <a:lnSpc>
                <a:spcPct val="100000"/>
              </a:lnSpc>
              <a:tabLst>
                <a:tab pos="926465" algn="l"/>
                <a:tab pos="927100" algn="l"/>
              </a:tabLst>
            </a:pPr>
            <a:r>
              <a:rPr sz="1600" dirty="0"/>
              <a:t>	</a:t>
            </a:r>
            <a:r>
              <a:rPr sz="1600" dirty="0">
                <a:latin typeface="Times New Roman"/>
                <a:cs typeface="Times New Roman"/>
              </a:rPr>
              <a:t>There </a:t>
            </a:r>
            <a:r>
              <a:rPr sz="1600" spc="-5" dirty="0">
                <a:latin typeface="Times New Roman"/>
                <a:cs typeface="Times New Roman"/>
              </a:rPr>
              <a:t>are four major structural proteins encoded </a:t>
            </a:r>
            <a:r>
              <a:rPr sz="1600" dirty="0">
                <a:latin typeface="Times New Roman"/>
                <a:cs typeface="Times New Roman"/>
              </a:rPr>
              <a:t>by </a:t>
            </a:r>
            <a:r>
              <a:rPr sz="1600" spc="-5" dirty="0">
                <a:latin typeface="Times New Roman"/>
                <a:cs typeface="Times New Roman"/>
              </a:rPr>
              <a:t>the </a:t>
            </a:r>
            <a:r>
              <a:rPr sz="1600" dirty="0">
                <a:latin typeface="Times New Roman"/>
                <a:cs typeface="Times New Roman"/>
              </a:rPr>
              <a:t>corona </a:t>
            </a:r>
            <a:r>
              <a:rPr sz="1600" spc="-5" dirty="0">
                <a:latin typeface="Times New Roman"/>
                <a:cs typeface="Times New Roman"/>
              </a:rPr>
              <a:t>viral </a:t>
            </a:r>
            <a:r>
              <a:rPr sz="1600" spc="-10" dirty="0">
                <a:latin typeface="Times New Roman"/>
                <a:cs typeface="Times New Roman"/>
              </a:rPr>
              <a:t>genome </a:t>
            </a:r>
            <a:r>
              <a:rPr sz="1600" dirty="0">
                <a:latin typeface="Times New Roman"/>
                <a:cs typeface="Times New Roman"/>
              </a:rPr>
              <a:t>on the  </a:t>
            </a:r>
            <a:r>
              <a:rPr sz="1600" spc="-5" dirty="0">
                <a:latin typeface="Times New Roman"/>
                <a:cs typeface="Times New Roman"/>
              </a:rPr>
              <a:t>envelope, </a:t>
            </a:r>
            <a:r>
              <a:rPr sz="1600" spc="5" dirty="0">
                <a:latin typeface="Times New Roman"/>
                <a:cs typeface="Times New Roman"/>
              </a:rPr>
              <a:t>one </a:t>
            </a:r>
            <a:r>
              <a:rPr sz="1600" dirty="0">
                <a:latin typeface="Times New Roman"/>
                <a:cs typeface="Times New Roman"/>
              </a:rPr>
              <a:t>of </a:t>
            </a:r>
            <a:r>
              <a:rPr sz="1600" spc="-5" dirty="0">
                <a:latin typeface="Times New Roman"/>
                <a:cs typeface="Times New Roman"/>
              </a:rPr>
              <a:t>which is the spike </a:t>
            </a:r>
            <a:r>
              <a:rPr sz="1600" dirty="0">
                <a:latin typeface="Times New Roman"/>
                <a:cs typeface="Times New Roman"/>
              </a:rPr>
              <a:t>(S) </a:t>
            </a:r>
            <a:r>
              <a:rPr sz="1600" spc="-5" dirty="0">
                <a:latin typeface="Times New Roman"/>
                <a:cs typeface="Times New Roman"/>
              </a:rPr>
              <a:t>protein that binds </a:t>
            </a:r>
            <a:r>
              <a:rPr sz="1600" spc="-10" dirty="0">
                <a:latin typeface="Times New Roman"/>
                <a:cs typeface="Times New Roman"/>
              </a:rPr>
              <a:t>to </a:t>
            </a:r>
            <a:r>
              <a:rPr sz="1600" dirty="0">
                <a:latin typeface="Times New Roman"/>
                <a:cs typeface="Times New Roman"/>
              </a:rPr>
              <a:t>the </a:t>
            </a:r>
            <a:r>
              <a:rPr sz="1600" spc="-5" dirty="0">
                <a:latin typeface="Times New Roman"/>
                <a:cs typeface="Times New Roman"/>
              </a:rPr>
              <a:t>angiotensin-converting  enzyme </a:t>
            </a:r>
            <a:r>
              <a:rPr sz="1600" dirty="0">
                <a:latin typeface="Times New Roman"/>
                <a:cs typeface="Times New Roman"/>
              </a:rPr>
              <a:t>2 (ACE2) </a:t>
            </a:r>
            <a:r>
              <a:rPr sz="1600" spc="-5" dirty="0">
                <a:latin typeface="Times New Roman"/>
                <a:cs typeface="Times New Roman"/>
              </a:rPr>
              <a:t>receptor and mediates subsequent fusion between the envelope and  </a:t>
            </a:r>
            <a:r>
              <a:rPr sz="1600" dirty="0">
                <a:latin typeface="Times New Roman"/>
                <a:cs typeface="Times New Roman"/>
              </a:rPr>
              <a:t>host </a:t>
            </a:r>
            <a:r>
              <a:rPr sz="1600" spc="-5" dirty="0">
                <a:latin typeface="Times New Roman"/>
                <a:cs typeface="Times New Roman"/>
              </a:rPr>
              <a:t>cell membranes to aid </a:t>
            </a:r>
            <a:r>
              <a:rPr sz="1600" dirty="0">
                <a:latin typeface="Times New Roman"/>
                <a:cs typeface="Times New Roman"/>
              </a:rPr>
              <a:t>viral entry into the host</a:t>
            </a:r>
            <a:r>
              <a:rPr sz="1600" spc="-135" dirty="0">
                <a:latin typeface="Times New Roman"/>
                <a:cs typeface="Times New Roman"/>
              </a:rPr>
              <a:t> </a:t>
            </a:r>
            <a:r>
              <a:rPr sz="1600" spc="-5" dirty="0">
                <a:latin typeface="Times New Roman"/>
                <a:cs typeface="Times New Roman"/>
              </a:rPr>
              <a:t>cell.</a:t>
            </a:r>
            <a:endParaRPr sz="16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200" y="457200"/>
            <a:ext cx="5401310" cy="391160"/>
          </a:xfrm>
          <a:prstGeom prst="rect">
            <a:avLst/>
          </a:prstGeom>
        </p:spPr>
        <p:txBody>
          <a:bodyPr vert="horz" wrap="square" lIns="0" tIns="12700" rIns="0" bIns="0" rtlCol="0">
            <a:spAutoFit/>
          </a:bodyPr>
          <a:lstStyle/>
          <a:p>
            <a:pPr marL="12700">
              <a:lnSpc>
                <a:spcPct val="100000"/>
              </a:lnSpc>
              <a:spcBef>
                <a:spcPts val="100"/>
              </a:spcBef>
              <a:tabLst>
                <a:tab pos="911225" algn="l"/>
              </a:tabLst>
            </a:pPr>
            <a:r>
              <a:rPr sz="2400" spc="-5" dirty="0">
                <a:solidFill>
                  <a:srgbClr val="6F2F9F"/>
                </a:solidFill>
                <a:latin typeface="Times New Roman"/>
                <a:cs typeface="Times New Roman"/>
              </a:rPr>
              <a:t>RISK	</a:t>
            </a:r>
            <a:r>
              <a:rPr sz="2400" spc="-40" dirty="0">
                <a:solidFill>
                  <a:srgbClr val="6F2F9F"/>
                </a:solidFill>
                <a:latin typeface="Times New Roman"/>
                <a:cs typeface="Times New Roman"/>
              </a:rPr>
              <a:t>FACTORS</a:t>
            </a:r>
            <a:r>
              <a:rPr sz="2400" spc="-20" dirty="0">
                <a:solidFill>
                  <a:srgbClr val="6F2F9F"/>
                </a:solidFill>
                <a:latin typeface="Times New Roman"/>
                <a:cs typeface="Times New Roman"/>
              </a:rPr>
              <a:t> </a:t>
            </a:r>
            <a:r>
              <a:rPr sz="2400" spc="-15" dirty="0">
                <a:solidFill>
                  <a:srgbClr val="6F2F9F"/>
                </a:solidFill>
                <a:latin typeface="Times New Roman"/>
                <a:cs typeface="Times New Roman"/>
              </a:rPr>
              <a:t>&amp;COMPLICATIONS:</a:t>
            </a:r>
            <a:endParaRPr sz="2400" dirty="0">
              <a:latin typeface="Times New Roman"/>
              <a:cs typeface="Times New Roman"/>
            </a:endParaRPr>
          </a:p>
        </p:txBody>
      </p:sp>
      <p:sp>
        <p:nvSpPr>
          <p:cNvPr id="3" name="object 3"/>
          <p:cNvSpPr txBox="1"/>
          <p:nvPr/>
        </p:nvSpPr>
        <p:spPr>
          <a:xfrm>
            <a:off x="990600" y="1219200"/>
            <a:ext cx="9902190" cy="4137671"/>
          </a:xfrm>
          <a:prstGeom prst="rect">
            <a:avLst/>
          </a:prstGeom>
        </p:spPr>
        <p:txBody>
          <a:bodyPr vert="horz" wrap="square" lIns="0" tIns="13335" rIns="0" bIns="0" rtlCol="0">
            <a:spAutoFit/>
          </a:bodyPr>
          <a:lstStyle/>
          <a:p>
            <a:pPr marL="102235" indent="-90170">
              <a:lnSpc>
                <a:spcPct val="100000"/>
              </a:lnSpc>
              <a:spcBef>
                <a:spcPts val="105"/>
              </a:spcBef>
              <a:buSzPct val="95000"/>
              <a:buChar char="•"/>
              <a:tabLst>
                <a:tab pos="102870" algn="l"/>
              </a:tabLst>
            </a:pPr>
            <a:r>
              <a:rPr sz="1600" dirty="0">
                <a:latin typeface="Times New Roman"/>
                <a:cs typeface="Times New Roman"/>
              </a:rPr>
              <a:t>Acute </a:t>
            </a:r>
            <a:r>
              <a:rPr sz="1600" spc="-5" dirty="0">
                <a:latin typeface="Times New Roman"/>
                <a:cs typeface="Times New Roman"/>
              </a:rPr>
              <a:t>Respiratory </a:t>
            </a:r>
            <a:r>
              <a:rPr sz="1600" dirty="0">
                <a:latin typeface="Times New Roman"/>
                <a:cs typeface="Times New Roman"/>
              </a:rPr>
              <a:t>Distress Syndrome</a:t>
            </a:r>
            <a:r>
              <a:rPr sz="1600" spc="-105" dirty="0">
                <a:latin typeface="Times New Roman"/>
                <a:cs typeface="Times New Roman"/>
              </a:rPr>
              <a:t> </a:t>
            </a:r>
            <a:r>
              <a:rPr sz="1600" dirty="0">
                <a:latin typeface="Times New Roman"/>
                <a:cs typeface="Times New Roman"/>
              </a:rPr>
              <a:t>(ARDS)</a:t>
            </a:r>
          </a:p>
          <a:p>
            <a:pPr marL="102235" indent="-90170">
              <a:lnSpc>
                <a:spcPct val="100000"/>
              </a:lnSpc>
              <a:buSzPct val="95000"/>
              <a:buChar char="•"/>
              <a:tabLst>
                <a:tab pos="102870" algn="l"/>
              </a:tabLst>
            </a:pPr>
            <a:r>
              <a:rPr sz="1600" dirty="0">
                <a:latin typeface="Times New Roman"/>
                <a:cs typeface="Times New Roman"/>
              </a:rPr>
              <a:t>Irregular Heart </a:t>
            </a:r>
            <a:r>
              <a:rPr sz="1600" spc="-5" dirty="0">
                <a:latin typeface="Times New Roman"/>
                <a:cs typeface="Times New Roman"/>
              </a:rPr>
              <a:t>Rate</a:t>
            </a:r>
            <a:r>
              <a:rPr sz="1600" spc="-75" dirty="0">
                <a:latin typeface="Times New Roman"/>
                <a:cs typeface="Times New Roman"/>
              </a:rPr>
              <a:t> </a:t>
            </a:r>
            <a:r>
              <a:rPr sz="1600" dirty="0">
                <a:latin typeface="Times New Roman"/>
                <a:cs typeface="Times New Roman"/>
              </a:rPr>
              <a:t>(Arrhythmia)</a:t>
            </a:r>
          </a:p>
          <a:p>
            <a:pPr marL="102235" indent="-90170">
              <a:lnSpc>
                <a:spcPct val="100000"/>
              </a:lnSpc>
              <a:buSzPct val="95000"/>
              <a:buChar char="•"/>
              <a:tabLst>
                <a:tab pos="102870" algn="l"/>
              </a:tabLst>
            </a:pPr>
            <a:r>
              <a:rPr sz="1600" dirty="0">
                <a:latin typeface="Times New Roman"/>
                <a:cs typeface="Times New Roman"/>
              </a:rPr>
              <a:t>Cardiogenic</a:t>
            </a:r>
            <a:r>
              <a:rPr sz="1600" spc="-50" dirty="0">
                <a:latin typeface="Times New Roman"/>
                <a:cs typeface="Times New Roman"/>
              </a:rPr>
              <a:t> </a:t>
            </a:r>
            <a:r>
              <a:rPr sz="1600" dirty="0">
                <a:latin typeface="Times New Roman"/>
                <a:cs typeface="Times New Roman"/>
              </a:rPr>
              <a:t>Shock</a:t>
            </a:r>
          </a:p>
          <a:p>
            <a:pPr marL="102235" indent="-90170">
              <a:lnSpc>
                <a:spcPct val="100000"/>
              </a:lnSpc>
              <a:buSzPct val="95000"/>
              <a:buChar char="•"/>
              <a:tabLst>
                <a:tab pos="102870" algn="l"/>
              </a:tabLst>
            </a:pPr>
            <a:r>
              <a:rPr sz="1600" dirty="0">
                <a:latin typeface="Times New Roman"/>
                <a:cs typeface="Times New Roman"/>
              </a:rPr>
              <a:t>Kidney Injury Or Kidney Failure (Including Needing</a:t>
            </a:r>
            <a:r>
              <a:rPr sz="1600" spc="-185" dirty="0">
                <a:latin typeface="Times New Roman"/>
                <a:cs typeface="Times New Roman"/>
              </a:rPr>
              <a:t> </a:t>
            </a:r>
            <a:r>
              <a:rPr sz="1600" spc="-5" dirty="0">
                <a:latin typeface="Times New Roman"/>
                <a:cs typeface="Times New Roman"/>
              </a:rPr>
              <a:t>Dialysis)</a:t>
            </a:r>
            <a:endParaRPr sz="1600" dirty="0">
              <a:latin typeface="Times New Roman"/>
              <a:cs typeface="Times New Roman"/>
            </a:endParaRPr>
          </a:p>
          <a:p>
            <a:pPr marL="102235" indent="-90170">
              <a:lnSpc>
                <a:spcPct val="100000"/>
              </a:lnSpc>
              <a:buSzPct val="95000"/>
              <a:buChar char="•"/>
              <a:tabLst>
                <a:tab pos="102870" algn="l"/>
              </a:tabLst>
            </a:pPr>
            <a:r>
              <a:rPr sz="1600" dirty="0">
                <a:latin typeface="Times New Roman"/>
                <a:cs typeface="Times New Roman"/>
              </a:rPr>
              <a:t>Severe Muscle</a:t>
            </a:r>
            <a:r>
              <a:rPr sz="1600" spc="-55" dirty="0">
                <a:latin typeface="Times New Roman"/>
                <a:cs typeface="Times New Roman"/>
              </a:rPr>
              <a:t> </a:t>
            </a:r>
            <a:r>
              <a:rPr sz="1600" dirty="0">
                <a:latin typeface="Times New Roman"/>
                <a:cs typeface="Times New Roman"/>
              </a:rPr>
              <a:t>Pain</a:t>
            </a:r>
          </a:p>
          <a:p>
            <a:pPr marL="102235" indent="-90170">
              <a:lnSpc>
                <a:spcPct val="100000"/>
              </a:lnSpc>
              <a:buSzPct val="95000"/>
              <a:buChar char="•"/>
              <a:tabLst>
                <a:tab pos="102870" algn="l"/>
              </a:tabLst>
            </a:pPr>
            <a:r>
              <a:rPr sz="1600" dirty="0">
                <a:latin typeface="Times New Roman"/>
                <a:cs typeface="Times New Roman"/>
              </a:rPr>
              <a:t>Fatigue</a:t>
            </a:r>
          </a:p>
          <a:p>
            <a:pPr marL="102235" indent="-90170">
              <a:lnSpc>
                <a:spcPct val="100000"/>
              </a:lnSpc>
              <a:buSzPct val="95000"/>
              <a:buChar char="•"/>
              <a:tabLst>
                <a:tab pos="102870" algn="l"/>
              </a:tabLst>
            </a:pPr>
            <a:r>
              <a:rPr sz="1600" dirty="0">
                <a:latin typeface="Times New Roman"/>
                <a:cs typeface="Times New Roman"/>
              </a:rPr>
              <a:t> Heart</a:t>
            </a:r>
            <a:r>
              <a:rPr sz="1600" spc="-155" dirty="0">
                <a:latin typeface="Times New Roman"/>
                <a:cs typeface="Times New Roman"/>
              </a:rPr>
              <a:t> </a:t>
            </a:r>
            <a:r>
              <a:rPr sz="1600" dirty="0">
                <a:latin typeface="Times New Roman"/>
                <a:cs typeface="Times New Roman"/>
              </a:rPr>
              <a:t>Attack</a:t>
            </a:r>
          </a:p>
          <a:p>
            <a:pPr marL="12700" marR="5080">
              <a:lnSpc>
                <a:spcPct val="100000"/>
              </a:lnSpc>
              <a:buSzPct val="95000"/>
              <a:buChar char="•"/>
              <a:tabLst>
                <a:tab pos="102870" algn="l"/>
              </a:tabLst>
            </a:pPr>
            <a:r>
              <a:rPr sz="1600" spc="-5" dirty="0">
                <a:latin typeface="Times New Roman"/>
                <a:cs typeface="Times New Roman"/>
              </a:rPr>
              <a:t>Multisystem Inflammatory Syndrome </a:t>
            </a:r>
            <a:r>
              <a:rPr sz="1600" dirty="0">
                <a:latin typeface="Times New Roman"/>
                <a:cs typeface="Times New Roman"/>
              </a:rPr>
              <a:t>In </a:t>
            </a:r>
            <a:r>
              <a:rPr sz="1600" spc="-5" dirty="0">
                <a:latin typeface="Times New Roman"/>
                <a:cs typeface="Times New Roman"/>
              </a:rPr>
              <a:t>Children (MIS-C); This Is Also </a:t>
            </a:r>
            <a:r>
              <a:rPr sz="1600" dirty="0">
                <a:latin typeface="Times New Roman"/>
                <a:cs typeface="Times New Roman"/>
              </a:rPr>
              <a:t>Known </a:t>
            </a:r>
            <a:r>
              <a:rPr sz="1600" spc="-5" dirty="0">
                <a:latin typeface="Times New Roman"/>
                <a:cs typeface="Times New Roman"/>
              </a:rPr>
              <a:t>As Pediatric  Multisystem Inflammatory </a:t>
            </a:r>
            <a:r>
              <a:rPr sz="1600" dirty="0">
                <a:latin typeface="Times New Roman"/>
                <a:cs typeface="Times New Roman"/>
              </a:rPr>
              <a:t>Syndrome</a:t>
            </a:r>
            <a:r>
              <a:rPr sz="1600" spc="-70" dirty="0">
                <a:latin typeface="Times New Roman"/>
                <a:cs typeface="Times New Roman"/>
              </a:rPr>
              <a:t> </a:t>
            </a:r>
            <a:r>
              <a:rPr sz="1600" dirty="0">
                <a:latin typeface="Times New Roman"/>
                <a:cs typeface="Times New Roman"/>
              </a:rPr>
              <a:t>(PMIS)</a:t>
            </a:r>
          </a:p>
          <a:p>
            <a:pPr marL="127635" indent="-90170">
              <a:lnSpc>
                <a:spcPct val="100000"/>
              </a:lnSpc>
              <a:buSzPct val="95000"/>
              <a:buChar char="•"/>
              <a:tabLst>
                <a:tab pos="128270" algn="l"/>
              </a:tabLst>
            </a:pPr>
            <a:r>
              <a:rPr lang="en-US" sz="1600" dirty="0">
                <a:latin typeface="Times New Roman"/>
                <a:cs typeface="Times New Roman"/>
              </a:rPr>
              <a:t>A</a:t>
            </a:r>
            <a:r>
              <a:rPr lang="en-US" sz="1600" spc="-150" dirty="0">
                <a:latin typeface="Times New Roman"/>
                <a:cs typeface="Times New Roman"/>
              </a:rPr>
              <a:t> </a:t>
            </a:r>
            <a:r>
              <a:rPr lang="en-US" sz="1600" spc="-20" dirty="0">
                <a:latin typeface="Times New Roman"/>
                <a:cs typeface="Times New Roman"/>
              </a:rPr>
              <a:t>Weakened</a:t>
            </a:r>
            <a:r>
              <a:rPr lang="en-US" sz="1600" spc="-40" dirty="0">
                <a:latin typeface="Times New Roman"/>
                <a:cs typeface="Times New Roman"/>
              </a:rPr>
              <a:t> </a:t>
            </a:r>
            <a:r>
              <a:rPr lang="en-US" sz="1600" spc="-5" dirty="0">
                <a:latin typeface="Times New Roman"/>
                <a:cs typeface="Times New Roman"/>
              </a:rPr>
              <a:t>Immune</a:t>
            </a:r>
            <a:r>
              <a:rPr lang="en-US" sz="1600" spc="5" dirty="0">
                <a:latin typeface="Times New Roman"/>
                <a:cs typeface="Times New Roman"/>
              </a:rPr>
              <a:t> </a:t>
            </a:r>
            <a:r>
              <a:rPr lang="en-US" sz="1600" dirty="0">
                <a:latin typeface="Times New Roman"/>
                <a:cs typeface="Times New Roman"/>
              </a:rPr>
              <a:t>System</a:t>
            </a:r>
            <a:r>
              <a:rPr lang="en-US" sz="1600" spc="-25" dirty="0">
                <a:latin typeface="Times New Roman"/>
                <a:cs typeface="Times New Roman"/>
              </a:rPr>
              <a:t> </a:t>
            </a:r>
            <a:r>
              <a:rPr lang="en-US" sz="1600" dirty="0">
                <a:latin typeface="Times New Roman"/>
                <a:cs typeface="Times New Roman"/>
              </a:rPr>
              <a:t>From</a:t>
            </a:r>
            <a:r>
              <a:rPr lang="en-US" sz="1600" spc="-135" dirty="0">
                <a:latin typeface="Times New Roman"/>
                <a:cs typeface="Times New Roman"/>
              </a:rPr>
              <a:t> </a:t>
            </a:r>
            <a:r>
              <a:rPr lang="en-US" sz="1600" dirty="0">
                <a:latin typeface="Times New Roman"/>
                <a:cs typeface="Times New Roman"/>
              </a:rPr>
              <a:t>A</a:t>
            </a:r>
            <a:r>
              <a:rPr lang="en-US" sz="1600" spc="-114" dirty="0">
                <a:latin typeface="Times New Roman"/>
                <a:cs typeface="Times New Roman"/>
              </a:rPr>
              <a:t> </a:t>
            </a:r>
            <a:r>
              <a:rPr lang="en-US" sz="1600" dirty="0">
                <a:latin typeface="Times New Roman"/>
                <a:cs typeface="Times New Roman"/>
              </a:rPr>
              <a:t>Solid</a:t>
            </a:r>
            <a:r>
              <a:rPr lang="en-US" sz="1600" spc="-15" dirty="0">
                <a:latin typeface="Times New Roman"/>
                <a:cs typeface="Times New Roman"/>
              </a:rPr>
              <a:t> </a:t>
            </a:r>
            <a:r>
              <a:rPr lang="en-US" sz="1600" spc="-5" dirty="0">
                <a:latin typeface="Times New Roman"/>
                <a:cs typeface="Times New Roman"/>
              </a:rPr>
              <a:t>Organ</a:t>
            </a:r>
            <a:r>
              <a:rPr lang="en-US" sz="1600" spc="-70" dirty="0">
                <a:latin typeface="Times New Roman"/>
                <a:cs typeface="Times New Roman"/>
              </a:rPr>
              <a:t> </a:t>
            </a:r>
            <a:r>
              <a:rPr lang="en-US" sz="1600" spc="-10" dirty="0">
                <a:latin typeface="Times New Roman"/>
                <a:cs typeface="Times New Roman"/>
              </a:rPr>
              <a:t>Transplant</a:t>
            </a:r>
            <a:endParaRPr lang="en-US" sz="1600" dirty="0">
              <a:latin typeface="Times New Roman"/>
              <a:cs typeface="Times New Roman"/>
            </a:endParaRPr>
          </a:p>
          <a:p>
            <a:pPr marL="127635" indent="-90170">
              <a:lnSpc>
                <a:spcPct val="100000"/>
              </a:lnSpc>
              <a:buSzPct val="95000"/>
              <a:buChar char="•"/>
              <a:tabLst>
                <a:tab pos="128270" algn="l"/>
              </a:tabLst>
            </a:pPr>
            <a:r>
              <a:rPr lang="en-US" sz="1600" dirty="0">
                <a:latin typeface="Times New Roman"/>
                <a:cs typeface="Times New Roman"/>
              </a:rPr>
              <a:t>Pregnancy</a:t>
            </a:r>
          </a:p>
          <a:p>
            <a:pPr marL="127635" indent="-90170">
              <a:lnSpc>
                <a:spcPts val="2375"/>
              </a:lnSpc>
              <a:buSzPct val="95000"/>
              <a:buChar char="•"/>
              <a:tabLst>
                <a:tab pos="128270" algn="l"/>
              </a:tabLst>
            </a:pPr>
            <a:r>
              <a:rPr lang="en-US" sz="1600" dirty="0">
                <a:latin typeface="Times New Roman"/>
                <a:cs typeface="Times New Roman"/>
              </a:rPr>
              <a:t>Sickle </a:t>
            </a:r>
            <a:r>
              <a:rPr lang="en-US" sz="1600" spc="-5" dirty="0">
                <a:latin typeface="Times New Roman"/>
                <a:cs typeface="Times New Roman"/>
              </a:rPr>
              <a:t>Cell</a:t>
            </a:r>
            <a:r>
              <a:rPr lang="en-US" sz="1600" spc="-45" dirty="0">
                <a:latin typeface="Times New Roman"/>
                <a:cs typeface="Times New Roman"/>
              </a:rPr>
              <a:t> </a:t>
            </a:r>
            <a:r>
              <a:rPr lang="en-US" sz="1600" dirty="0">
                <a:latin typeface="Times New Roman"/>
                <a:cs typeface="Times New Roman"/>
              </a:rPr>
              <a:t>Disease</a:t>
            </a:r>
          </a:p>
          <a:p>
            <a:pPr marL="127635" indent="-90170">
              <a:lnSpc>
                <a:spcPts val="2375"/>
              </a:lnSpc>
              <a:buSzPct val="95000"/>
              <a:buChar char="•"/>
              <a:tabLst>
                <a:tab pos="128270" algn="l"/>
              </a:tabLst>
            </a:pPr>
            <a:r>
              <a:rPr lang="en-US" sz="1600" spc="-35" dirty="0">
                <a:latin typeface="Times New Roman"/>
                <a:cs typeface="Times New Roman"/>
              </a:rPr>
              <a:t>Type </a:t>
            </a:r>
            <a:r>
              <a:rPr lang="en-US" sz="1600" dirty="0">
                <a:latin typeface="Times New Roman"/>
                <a:cs typeface="Times New Roman"/>
              </a:rPr>
              <a:t>2</a:t>
            </a:r>
            <a:r>
              <a:rPr lang="en-US" sz="1600" spc="25" dirty="0">
                <a:latin typeface="Times New Roman"/>
                <a:cs typeface="Times New Roman"/>
              </a:rPr>
              <a:t> </a:t>
            </a:r>
            <a:r>
              <a:rPr lang="en-US" sz="1600" dirty="0">
                <a:latin typeface="Times New Roman"/>
                <a:cs typeface="Times New Roman"/>
              </a:rPr>
              <a:t>Diabetes</a:t>
            </a:r>
          </a:p>
          <a:p>
            <a:pPr marL="102235" indent="-90170">
              <a:lnSpc>
                <a:spcPct val="100000"/>
              </a:lnSpc>
              <a:buSzPct val="95000"/>
              <a:buChar char="•"/>
              <a:tabLst>
                <a:tab pos="102870" algn="l"/>
              </a:tabLst>
            </a:pPr>
            <a:r>
              <a:rPr sz="1600" dirty="0">
                <a:latin typeface="Times New Roman"/>
                <a:cs typeface="Times New Roman"/>
              </a:rPr>
              <a:t>Cancer</a:t>
            </a:r>
            <a:endParaRPr lang="en-US" sz="1600" dirty="0">
              <a:latin typeface="Times New Roman"/>
              <a:cs typeface="Times New Roman"/>
            </a:endParaRPr>
          </a:p>
          <a:p>
            <a:pPr marL="102235" indent="-90170">
              <a:lnSpc>
                <a:spcPct val="100000"/>
              </a:lnSpc>
              <a:buSzPct val="95000"/>
              <a:buChar char="•"/>
              <a:tabLst>
                <a:tab pos="102870" algn="l"/>
              </a:tabLst>
            </a:pPr>
            <a:endParaRPr sz="1600" dirty="0">
              <a:latin typeface="Times New Roman"/>
              <a:cs typeface="Times New Roman"/>
            </a:endParaRPr>
          </a:p>
          <a:p>
            <a:pPr marL="12065">
              <a:lnSpc>
                <a:spcPct val="100000"/>
              </a:lnSpc>
              <a:buSzPct val="95000"/>
              <a:tabLst>
                <a:tab pos="102870" algn="l"/>
              </a:tabLst>
            </a:pPr>
            <a:endParaRPr sz="2000" dirty="0">
              <a:latin typeface="Times New Roman"/>
              <a:cs typeface="Times New Roman"/>
            </a:endParaRPr>
          </a:p>
        </p:txBody>
      </p:sp>
      <p:pic>
        <p:nvPicPr>
          <p:cNvPr id="4" name="Picture 3">
            <a:extLst>
              <a:ext uri="{FF2B5EF4-FFF2-40B4-BE49-F238E27FC236}">
                <a16:creationId xmlns:a16="http://schemas.microsoft.com/office/drawing/2014/main" id="{741719F8-0D46-4F39-95F7-7F02BC411601}"/>
              </a:ext>
            </a:extLst>
          </p:cNvPr>
          <p:cNvPicPr>
            <a:picLocks noChangeAspect="1"/>
          </p:cNvPicPr>
          <p:nvPr/>
        </p:nvPicPr>
        <p:blipFill>
          <a:blip r:embed="rId2"/>
          <a:stretch>
            <a:fillRect/>
          </a:stretch>
        </p:blipFill>
        <p:spPr>
          <a:xfrm>
            <a:off x="3200400" y="3911514"/>
            <a:ext cx="8882642" cy="2493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2057" y="628269"/>
            <a:ext cx="55822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8000"/>
                </a:solidFill>
                <a:latin typeface="Times New Roman"/>
                <a:cs typeface="Times New Roman"/>
              </a:rPr>
              <a:t>SIGNS AND </a:t>
            </a:r>
            <a:r>
              <a:rPr sz="2400" spc="-10" dirty="0">
                <a:solidFill>
                  <a:srgbClr val="008000"/>
                </a:solidFill>
                <a:latin typeface="Times New Roman"/>
                <a:cs typeface="Times New Roman"/>
              </a:rPr>
              <a:t>SYMPTOMS </a:t>
            </a:r>
            <a:r>
              <a:rPr sz="2400" dirty="0">
                <a:solidFill>
                  <a:srgbClr val="008000"/>
                </a:solidFill>
                <a:latin typeface="Times New Roman"/>
                <a:cs typeface="Times New Roman"/>
              </a:rPr>
              <a:t>OF</a:t>
            </a:r>
            <a:r>
              <a:rPr sz="2400" spc="-190" dirty="0">
                <a:solidFill>
                  <a:srgbClr val="008000"/>
                </a:solidFill>
                <a:latin typeface="Times New Roman"/>
                <a:cs typeface="Times New Roman"/>
              </a:rPr>
              <a:t> </a:t>
            </a:r>
            <a:r>
              <a:rPr sz="2400" spc="-5" dirty="0">
                <a:solidFill>
                  <a:srgbClr val="008000"/>
                </a:solidFill>
                <a:latin typeface="Times New Roman"/>
                <a:cs typeface="Times New Roman"/>
              </a:rPr>
              <a:t>COVID-19:</a:t>
            </a:r>
            <a:endParaRPr sz="2400">
              <a:latin typeface="Times New Roman"/>
              <a:cs typeface="Times New Roman"/>
            </a:endParaRPr>
          </a:p>
        </p:txBody>
      </p:sp>
      <p:sp>
        <p:nvSpPr>
          <p:cNvPr id="3" name="object 3"/>
          <p:cNvSpPr txBox="1"/>
          <p:nvPr/>
        </p:nvSpPr>
        <p:spPr>
          <a:xfrm>
            <a:off x="1145844" y="1758188"/>
            <a:ext cx="3299460" cy="3976088"/>
          </a:xfrm>
          <a:prstGeom prst="rect">
            <a:avLst/>
          </a:prstGeom>
        </p:spPr>
        <p:txBody>
          <a:bodyPr vert="horz" wrap="square" lIns="0" tIns="13335" rIns="0" bIns="0" rtlCol="0">
            <a:spAutoFit/>
          </a:bodyPr>
          <a:lstStyle/>
          <a:p>
            <a:pPr marL="12700">
              <a:lnSpc>
                <a:spcPts val="2280"/>
              </a:lnSpc>
              <a:spcBef>
                <a:spcPts val="105"/>
              </a:spcBef>
            </a:pPr>
            <a:r>
              <a:rPr sz="2000" dirty="0">
                <a:latin typeface="Times New Roman"/>
                <a:cs typeface="Times New Roman"/>
              </a:rPr>
              <a:t>The </a:t>
            </a:r>
            <a:r>
              <a:rPr sz="2000" spc="-10" dirty="0">
                <a:latin typeface="Times New Roman"/>
                <a:cs typeface="Times New Roman"/>
              </a:rPr>
              <a:t>main </a:t>
            </a:r>
            <a:r>
              <a:rPr sz="2000" spc="-5" dirty="0">
                <a:latin typeface="Times New Roman"/>
                <a:cs typeface="Times New Roman"/>
              </a:rPr>
              <a:t>symptoms</a:t>
            </a:r>
            <a:r>
              <a:rPr sz="2000" spc="-10" dirty="0">
                <a:latin typeface="Times New Roman"/>
                <a:cs typeface="Times New Roman"/>
              </a:rPr>
              <a:t> </a:t>
            </a:r>
            <a:r>
              <a:rPr sz="2000" dirty="0">
                <a:latin typeface="Times New Roman"/>
                <a:cs typeface="Times New Roman"/>
              </a:rPr>
              <a:t>include:</a:t>
            </a:r>
          </a:p>
          <a:p>
            <a:pPr marL="102235" indent="-90170">
              <a:lnSpc>
                <a:spcPts val="2160"/>
              </a:lnSpc>
              <a:buSzPct val="95000"/>
              <a:buChar char="•"/>
              <a:tabLst>
                <a:tab pos="102870" algn="l"/>
              </a:tabLst>
            </a:pPr>
            <a:r>
              <a:rPr sz="2000" dirty="0">
                <a:latin typeface="Times New Roman"/>
                <a:cs typeface="Times New Roman"/>
              </a:rPr>
              <a:t>Fever</a:t>
            </a:r>
            <a:endParaRPr lang="en-US" sz="2000" dirty="0">
              <a:latin typeface="Times New Roman"/>
              <a:cs typeface="Times New Roman"/>
            </a:endParaRPr>
          </a:p>
          <a:p>
            <a:pPr marL="102235" indent="-90170">
              <a:lnSpc>
                <a:spcPts val="2160"/>
              </a:lnSpc>
              <a:buSzPct val="95000"/>
              <a:buChar char="•"/>
              <a:tabLst>
                <a:tab pos="102870" algn="l"/>
              </a:tabLst>
            </a:pPr>
            <a:r>
              <a:rPr lang="en-IN" sz="2000" dirty="0">
                <a:latin typeface="Times New Roman"/>
                <a:cs typeface="Times New Roman"/>
              </a:rPr>
              <a:t>Dry cough</a:t>
            </a:r>
            <a:endParaRPr sz="2000" dirty="0">
              <a:latin typeface="Times New Roman"/>
              <a:cs typeface="Times New Roman"/>
            </a:endParaRPr>
          </a:p>
          <a:p>
            <a:pPr marL="102235" indent="-90170">
              <a:lnSpc>
                <a:spcPts val="2160"/>
              </a:lnSpc>
              <a:buSzPct val="95000"/>
              <a:buChar char="•"/>
              <a:tabLst>
                <a:tab pos="102870" algn="l"/>
              </a:tabLst>
            </a:pPr>
            <a:r>
              <a:rPr sz="2000" dirty="0">
                <a:latin typeface="Times New Roman"/>
                <a:cs typeface="Times New Roman"/>
              </a:rPr>
              <a:t>Shortness of</a:t>
            </a:r>
            <a:r>
              <a:rPr sz="2000" spc="-60" dirty="0">
                <a:latin typeface="Times New Roman"/>
                <a:cs typeface="Times New Roman"/>
              </a:rPr>
              <a:t> </a:t>
            </a:r>
            <a:r>
              <a:rPr sz="2000" dirty="0">
                <a:latin typeface="Times New Roman"/>
                <a:cs typeface="Times New Roman"/>
              </a:rPr>
              <a:t>breath</a:t>
            </a:r>
          </a:p>
          <a:p>
            <a:pPr marL="102235" indent="-90170">
              <a:lnSpc>
                <a:spcPts val="2160"/>
              </a:lnSpc>
              <a:buSzPct val="95000"/>
              <a:buChar char="•"/>
              <a:tabLst>
                <a:tab pos="102870" algn="l"/>
              </a:tabLst>
            </a:pPr>
            <a:r>
              <a:rPr sz="2000" spc="-10" dirty="0">
                <a:latin typeface="Times New Roman"/>
                <a:cs typeface="Times New Roman"/>
              </a:rPr>
              <a:t>Trouble</a:t>
            </a:r>
            <a:r>
              <a:rPr sz="2000" spc="-45" dirty="0">
                <a:latin typeface="Times New Roman"/>
                <a:cs typeface="Times New Roman"/>
              </a:rPr>
              <a:t> </a:t>
            </a:r>
            <a:r>
              <a:rPr sz="2000" dirty="0">
                <a:latin typeface="Times New Roman"/>
                <a:cs typeface="Times New Roman"/>
              </a:rPr>
              <a:t>breathing</a:t>
            </a:r>
          </a:p>
          <a:p>
            <a:pPr marL="102235" indent="-90170">
              <a:lnSpc>
                <a:spcPts val="2160"/>
              </a:lnSpc>
              <a:buSzPct val="95000"/>
              <a:buChar char="•"/>
              <a:tabLst>
                <a:tab pos="102870" algn="l"/>
              </a:tabLst>
            </a:pPr>
            <a:r>
              <a:rPr sz="2000" dirty="0">
                <a:latin typeface="Times New Roman"/>
                <a:cs typeface="Times New Roman"/>
              </a:rPr>
              <a:t>Fatigue</a:t>
            </a:r>
          </a:p>
          <a:p>
            <a:pPr marL="102235" indent="-90170">
              <a:lnSpc>
                <a:spcPts val="2160"/>
              </a:lnSpc>
              <a:buSzPct val="95000"/>
              <a:buChar char="•"/>
              <a:tabLst>
                <a:tab pos="102870" algn="l"/>
              </a:tabLst>
            </a:pPr>
            <a:r>
              <a:rPr sz="2000" dirty="0">
                <a:latin typeface="Times New Roman"/>
                <a:cs typeface="Times New Roman"/>
              </a:rPr>
              <a:t>Chills,</a:t>
            </a:r>
            <a:endParaRPr lang="en-IN" sz="2000" dirty="0">
              <a:latin typeface="Times New Roman"/>
              <a:cs typeface="Times New Roman"/>
            </a:endParaRPr>
          </a:p>
          <a:p>
            <a:pPr marL="102235" indent="-90170">
              <a:lnSpc>
                <a:spcPts val="2160"/>
              </a:lnSpc>
              <a:buSzPct val="95000"/>
              <a:buChar char="•"/>
              <a:tabLst>
                <a:tab pos="102870" algn="l"/>
              </a:tabLst>
            </a:pPr>
            <a:r>
              <a:rPr lang="en-IN" sz="2000" dirty="0">
                <a:latin typeface="Times New Roman"/>
                <a:cs typeface="Times New Roman"/>
              </a:rPr>
              <a:t>Body</a:t>
            </a:r>
            <a:r>
              <a:rPr lang="en-IN" sz="2000" spc="-20" dirty="0">
                <a:latin typeface="Times New Roman"/>
                <a:cs typeface="Times New Roman"/>
              </a:rPr>
              <a:t> </a:t>
            </a:r>
            <a:r>
              <a:rPr lang="en-IN" sz="2000" dirty="0">
                <a:latin typeface="Times New Roman"/>
                <a:cs typeface="Times New Roman"/>
              </a:rPr>
              <a:t>aches</a:t>
            </a:r>
          </a:p>
          <a:p>
            <a:pPr marL="102235" indent="-90170">
              <a:lnSpc>
                <a:spcPts val="2160"/>
              </a:lnSpc>
              <a:buSzPct val="95000"/>
              <a:buChar char="•"/>
              <a:tabLst>
                <a:tab pos="102870" algn="l"/>
              </a:tabLst>
            </a:pPr>
            <a:r>
              <a:rPr sz="2000" dirty="0">
                <a:latin typeface="Times New Roman"/>
                <a:cs typeface="Times New Roman"/>
              </a:rPr>
              <a:t>Headache</a:t>
            </a:r>
          </a:p>
          <a:p>
            <a:pPr marL="102235" indent="-90170">
              <a:lnSpc>
                <a:spcPts val="2160"/>
              </a:lnSpc>
              <a:buSzPct val="95000"/>
              <a:buChar char="•"/>
              <a:tabLst>
                <a:tab pos="102870" algn="l"/>
              </a:tabLst>
            </a:pPr>
            <a:r>
              <a:rPr sz="2000" dirty="0">
                <a:latin typeface="Times New Roman"/>
                <a:cs typeface="Times New Roman"/>
              </a:rPr>
              <a:t>Sore</a:t>
            </a:r>
            <a:r>
              <a:rPr sz="2000" spc="-90" dirty="0">
                <a:latin typeface="Times New Roman"/>
                <a:cs typeface="Times New Roman"/>
              </a:rPr>
              <a:t> </a:t>
            </a:r>
            <a:r>
              <a:rPr sz="2000" dirty="0">
                <a:latin typeface="Times New Roman"/>
                <a:cs typeface="Times New Roman"/>
              </a:rPr>
              <a:t>throat</a:t>
            </a:r>
          </a:p>
          <a:p>
            <a:pPr marL="102235" indent="-90170">
              <a:lnSpc>
                <a:spcPts val="2160"/>
              </a:lnSpc>
              <a:buSzPct val="95000"/>
              <a:buChar char="•"/>
              <a:tabLst>
                <a:tab pos="102870" algn="l"/>
              </a:tabLst>
            </a:pPr>
            <a:r>
              <a:rPr sz="2000" dirty="0">
                <a:latin typeface="Times New Roman"/>
                <a:cs typeface="Times New Roman"/>
              </a:rPr>
              <a:t>Congestion/runny</a:t>
            </a:r>
            <a:r>
              <a:rPr sz="2000" spc="-50" dirty="0">
                <a:latin typeface="Times New Roman"/>
                <a:cs typeface="Times New Roman"/>
              </a:rPr>
              <a:t> </a:t>
            </a:r>
            <a:r>
              <a:rPr sz="2000" dirty="0">
                <a:latin typeface="Times New Roman"/>
                <a:cs typeface="Times New Roman"/>
              </a:rPr>
              <a:t>nose</a:t>
            </a:r>
          </a:p>
          <a:p>
            <a:pPr marL="102235" indent="-90170">
              <a:lnSpc>
                <a:spcPts val="2160"/>
              </a:lnSpc>
              <a:buSzPct val="95000"/>
              <a:buChar char="•"/>
              <a:tabLst>
                <a:tab pos="102870" algn="l"/>
              </a:tabLst>
            </a:pPr>
            <a:r>
              <a:rPr sz="2000" dirty="0">
                <a:latin typeface="Times New Roman"/>
                <a:cs typeface="Times New Roman"/>
              </a:rPr>
              <a:t>Loss of </a:t>
            </a:r>
            <a:r>
              <a:rPr sz="2000" spc="-10" dirty="0">
                <a:latin typeface="Times New Roman"/>
                <a:cs typeface="Times New Roman"/>
              </a:rPr>
              <a:t>smell </a:t>
            </a:r>
            <a:r>
              <a:rPr sz="2000" dirty="0">
                <a:latin typeface="Times New Roman"/>
                <a:cs typeface="Times New Roman"/>
              </a:rPr>
              <a:t>or</a:t>
            </a:r>
            <a:r>
              <a:rPr sz="2000" spc="-35" dirty="0">
                <a:latin typeface="Times New Roman"/>
                <a:cs typeface="Times New Roman"/>
              </a:rPr>
              <a:t> </a:t>
            </a:r>
            <a:r>
              <a:rPr sz="2000" spc="-5" dirty="0">
                <a:latin typeface="Times New Roman"/>
                <a:cs typeface="Times New Roman"/>
              </a:rPr>
              <a:t>taste</a:t>
            </a:r>
            <a:endParaRPr sz="2000" dirty="0">
              <a:latin typeface="Times New Roman"/>
              <a:cs typeface="Times New Roman"/>
            </a:endParaRPr>
          </a:p>
          <a:p>
            <a:pPr marL="102235" indent="-90170">
              <a:lnSpc>
                <a:spcPts val="2135"/>
              </a:lnSpc>
              <a:buSzPct val="95000"/>
              <a:buChar char="•"/>
              <a:tabLst>
                <a:tab pos="102870" algn="l"/>
              </a:tabLst>
            </a:pPr>
            <a:r>
              <a:rPr sz="2000" dirty="0">
                <a:latin typeface="Times New Roman"/>
                <a:cs typeface="Times New Roman"/>
              </a:rPr>
              <a:t>Nausea</a:t>
            </a:r>
          </a:p>
          <a:p>
            <a:pPr marL="102235" indent="-90170">
              <a:lnSpc>
                <a:spcPts val="2255"/>
              </a:lnSpc>
              <a:buSzPct val="95000"/>
              <a:buChar char="•"/>
              <a:tabLst>
                <a:tab pos="102870" algn="l"/>
              </a:tabLst>
            </a:pPr>
            <a:r>
              <a:rPr sz="2000" dirty="0">
                <a:latin typeface="Times New Roman"/>
                <a:cs typeface="Times New Roman"/>
              </a:rPr>
              <a:t>Diarrhea</a:t>
            </a:r>
          </a:p>
        </p:txBody>
      </p:sp>
      <p:sp>
        <p:nvSpPr>
          <p:cNvPr id="4" name="object 4"/>
          <p:cNvSpPr/>
          <p:nvPr/>
        </p:nvSpPr>
        <p:spPr>
          <a:xfrm>
            <a:off x="5533644" y="1593276"/>
            <a:ext cx="5502291" cy="41328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28900" y="603504"/>
            <a:ext cx="6399276" cy="48478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9963" y="766953"/>
            <a:ext cx="4378960" cy="320601"/>
          </a:xfrm>
          <a:prstGeom prst="rect">
            <a:avLst/>
          </a:prstGeom>
        </p:spPr>
        <p:txBody>
          <a:bodyPr vert="horz" wrap="square" lIns="0" tIns="12700" rIns="0" bIns="0" rtlCol="0">
            <a:spAutoFit/>
          </a:bodyPr>
          <a:lstStyle/>
          <a:p>
            <a:pPr marL="12700">
              <a:lnSpc>
                <a:spcPct val="100000"/>
              </a:lnSpc>
              <a:spcBef>
                <a:spcPts val="100"/>
              </a:spcBef>
            </a:pPr>
            <a:r>
              <a:rPr sz="2000" spc="-35" dirty="0">
                <a:solidFill>
                  <a:srgbClr val="D50092"/>
                </a:solidFill>
                <a:latin typeface="Times New Roman"/>
                <a:cs typeface="Times New Roman"/>
              </a:rPr>
              <a:t>CORONA</a:t>
            </a:r>
            <a:r>
              <a:rPr lang="en-US" sz="2000" spc="-35" dirty="0">
                <a:solidFill>
                  <a:srgbClr val="D50092"/>
                </a:solidFill>
                <a:latin typeface="Times New Roman"/>
                <a:cs typeface="Times New Roman"/>
              </a:rPr>
              <a:t> </a:t>
            </a:r>
            <a:r>
              <a:rPr sz="2000" spc="-35" dirty="0">
                <a:solidFill>
                  <a:srgbClr val="D50092"/>
                </a:solidFill>
                <a:latin typeface="Times New Roman"/>
                <a:cs typeface="Times New Roman"/>
              </a:rPr>
              <a:t>VIRUS</a:t>
            </a:r>
            <a:r>
              <a:rPr sz="2000" spc="-5" dirty="0">
                <a:solidFill>
                  <a:srgbClr val="D50092"/>
                </a:solidFill>
                <a:latin typeface="Times New Roman"/>
                <a:cs typeface="Times New Roman"/>
              </a:rPr>
              <a:t> </a:t>
            </a:r>
            <a:r>
              <a:rPr lang="en-US" sz="2000" spc="-5" dirty="0">
                <a:solidFill>
                  <a:srgbClr val="D50092"/>
                </a:solidFill>
                <a:latin typeface="Times New Roman"/>
                <a:cs typeface="Times New Roman"/>
              </a:rPr>
              <a:t> </a:t>
            </a:r>
            <a:r>
              <a:rPr sz="2000" spc="-45" dirty="0">
                <a:solidFill>
                  <a:srgbClr val="D50092"/>
                </a:solidFill>
                <a:latin typeface="Times New Roman"/>
                <a:cs typeface="Times New Roman"/>
              </a:rPr>
              <a:t>TREATMENT:</a:t>
            </a:r>
            <a:endParaRPr sz="2000" dirty="0">
              <a:latin typeface="Times New Roman"/>
              <a:cs typeface="Times New Roman"/>
            </a:endParaRPr>
          </a:p>
        </p:txBody>
      </p:sp>
      <p:sp>
        <p:nvSpPr>
          <p:cNvPr id="3" name="object 3"/>
          <p:cNvSpPr txBox="1"/>
          <p:nvPr/>
        </p:nvSpPr>
        <p:spPr>
          <a:xfrm>
            <a:off x="1385061" y="1471145"/>
            <a:ext cx="9900920" cy="3388748"/>
          </a:xfrm>
          <a:prstGeom prst="rect">
            <a:avLst/>
          </a:prstGeom>
        </p:spPr>
        <p:txBody>
          <a:bodyPr vert="horz" wrap="square" lIns="0" tIns="158115" rIns="0" bIns="0" rtlCol="0">
            <a:spAutoFit/>
          </a:bodyPr>
          <a:lstStyle/>
          <a:p>
            <a:pPr marL="227965" indent="-215900">
              <a:lnSpc>
                <a:spcPct val="100000"/>
              </a:lnSpc>
              <a:spcBef>
                <a:spcPts val="1245"/>
              </a:spcBef>
              <a:buSzPct val="94736"/>
              <a:buFont typeface="Wingdings"/>
              <a:buChar char=""/>
              <a:tabLst>
                <a:tab pos="228600" algn="l"/>
              </a:tabLst>
            </a:pPr>
            <a:r>
              <a:rPr sz="1600" spc="-5" dirty="0">
                <a:latin typeface="Times New Roman"/>
                <a:cs typeface="Times New Roman"/>
              </a:rPr>
              <a:t>People who get a </a:t>
            </a:r>
            <a:r>
              <a:rPr sz="1600" spc="-10" dirty="0">
                <a:latin typeface="Times New Roman"/>
                <a:cs typeface="Times New Roman"/>
              </a:rPr>
              <a:t>mild case </a:t>
            </a:r>
            <a:r>
              <a:rPr sz="1600" spc="-5" dirty="0">
                <a:latin typeface="Times New Roman"/>
                <a:cs typeface="Times New Roman"/>
              </a:rPr>
              <a:t>need care to </a:t>
            </a:r>
            <a:r>
              <a:rPr sz="1600" spc="-10" dirty="0">
                <a:latin typeface="Times New Roman"/>
                <a:cs typeface="Times New Roman"/>
              </a:rPr>
              <a:t>ease </a:t>
            </a:r>
            <a:r>
              <a:rPr sz="1600" spc="-5" dirty="0">
                <a:latin typeface="Times New Roman"/>
                <a:cs typeface="Times New Roman"/>
              </a:rPr>
              <a:t>their </a:t>
            </a:r>
            <a:r>
              <a:rPr sz="1600" spc="-10" dirty="0">
                <a:latin typeface="Times New Roman"/>
                <a:cs typeface="Times New Roman"/>
              </a:rPr>
              <a:t>symptoms, </a:t>
            </a:r>
            <a:r>
              <a:rPr sz="1600" spc="-5" dirty="0">
                <a:latin typeface="Times New Roman"/>
                <a:cs typeface="Times New Roman"/>
              </a:rPr>
              <a:t>like rest, fluids, and fever</a:t>
            </a:r>
            <a:r>
              <a:rPr sz="1600" spc="229" dirty="0">
                <a:latin typeface="Times New Roman"/>
                <a:cs typeface="Times New Roman"/>
              </a:rPr>
              <a:t> </a:t>
            </a:r>
            <a:r>
              <a:rPr sz="1600" spc="-5" dirty="0">
                <a:latin typeface="Times New Roman"/>
                <a:cs typeface="Times New Roman"/>
              </a:rPr>
              <a:t>control.</a:t>
            </a:r>
            <a:endParaRPr sz="1600" dirty="0">
              <a:latin typeface="Times New Roman"/>
              <a:cs typeface="Times New Roman"/>
            </a:endParaRPr>
          </a:p>
          <a:p>
            <a:pPr marL="12700" marR="5080">
              <a:lnSpc>
                <a:spcPct val="150000"/>
              </a:lnSpc>
              <a:spcBef>
                <a:spcPts val="5"/>
              </a:spcBef>
              <a:buSzPct val="94736"/>
              <a:buFont typeface="Wingdings"/>
              <a:buChar char=""/>
              <a:tabLst>
                <a:tab pos="227965" algn="l"/>
              </a:tabLst>
            </a:pPr>
            <a:r>
              <a:rPr sz="1600" spc="-35" dirty="0">
                <a:latin typeface="Times New Roman"/>
                <a:cs typeface="Times New Roman"/>
              </a:rPr>
              <a:t>Take </a:t>
            </a:r>
            <a:r>
              <a:rPr sz="1600" spc="-10" dirty="0">
                <a:latin typeface="Times New Roman"/>
                <a:cs typeface="Times New Roman"/>
              </a:rPr>
              <a:t>over-the-counter </a:t>
            </a:r>
            <a:r>
              <a:rPr sz="1600" spc="-5" dirty="0">
                <a:latin typeface="Times New Roman"/>
                <a:cs typeface="Times New Roman"/>
              </a:rPr>
              <a:t>medicine for a sore </a:t>
            </a:r>
            <a:r>
              <a:rPr sz="1600" dirty="0">
                <a:latin typeface="Times New Roman"/>
                <a:cs typeface="Times New Roman"/>
              </a:rPr>
              <a:t>throat, </a:t>
            </a:r>
            <a:r>
              <a:rPr sz="1600" spc="-5" dirty="0">
                <a:latin typeface="Times New Roman"/>
                <a:cs typeface="Times New Roman"/>
              </a:rPr>
              <a:t>body </a:t>
            </a:r>
            <a:r>
              <a:rPr sz="1600" spc="-10" dirty="0">
                <a:latin typeface="Times New Roman"/>
                <a:cs typeface="Times New Roman"/>
              </a:rPr>
              <a:t>aches, </a:t>
            </a:r>
            <a:r>
              <a:rPr sz="1600" spc="-5" dirty="0">
                <a:latin typeface="Times New Roman"/>
                <a:cs typeface="Times New Roman"/>
              </a:rPr>
              <a:t>and </a:t>
            </a:r>
            <a:r>
              <a:rPr sz="1600" spc="-20" dirty="0">
                <a:latin typeface="Times New Roman"/>
                <a:cs typeface="Times New Roman"/>
              </a:rPr>
              <a:t>fever. </a:t>
            </a:r>
            <a:r>
              <a:rPr sz="1600" spc="-5" dirty="0">
                <a:latin typeface="Times New Roman"/>
                <a:cs typeface="Times New Roman"/>
              </a:rPr>
              <a:t>But don't give </a:t>
            </a:r>
            <a:r>
              <a:rPr sz="1600" spc="-10" dirty="0">
                <a:latin typeface="Times New Roman"/>
                <a:cs typeface="Times New Roman"/>
              </a:rPr>
              <a:t>aspirin </a:t>
            </a:r>
            <a:r>
              <a:rPr sz="1600" spc="-5" dirty="0">
                <a:latin typeface="Times New Roman"/>
                <a:cs typeface="Times New Roman"/>
              </a:rPr>
              <a:t>to  children or teens younger than</a:t>
            </a:r>
            <a:r>
              <a:rPr sz="1600" spc="15" dirty="0">
                <a:latin typeface="Times New Roman"/>
                <a:cs typeface="Times New Roman"/>
              </a:rPr>
              <a:t> </a:t>
            </a:r>
            <a:r>
              <a:rPr sz="1600" spc="-5" dirty="0">
                <a:latin typeface="Times New Roman"/>
                <a:cs typeface="Times New Roman"/>
              </a:rPr>
              <a:t>19.</a:t>
            </a:r>
            <a:endParaRPr sz="1600" dirty="0">
              <a:latin typeface="Times New Roman"/>
              <a:cs typeface="Times New Roman"/>
            </a:endParaRPr>
          </a:p>
          <a:p>
            <a:pPr marL="12700">
              <a:lnSpc>
                <a:spcPct val="100000"/>
              </a:lnSpc>
              <a:spcBef>
                <a:spcPts val="405"/>
              </a:spcBef>
            </a:pPr>
            <a:r>
              <a:rPr sz="2000" b="1" spc="-5" dirty="0">
                <a:solidFill>
                  <a:srgbClr val="FF0000"/>
                </a:solidFill>
                <a:latin typeface="Times New Roman"/>
                <a:cs typeface="Times New Roman"/>
              </a:rPr>
              <a:t>Generally Most </a:t>
            </a:r>
            <a:r>
              <a:rPr sz="2000" b="1" spc="-10" dirty="0">
                <a:solidFill>
                  <a:srgbClr val="FF0000"/>
                </a:solidFill>
                <a:latin typeface="Times New Roman"/>
                <a:cs typeface="Times New Roman"/>
              </a:rPr>
              <a:t>Prescribed</a:t>
            </a:r>
            <a:r>
              <a:rPr sz="2000" b="1" spc="15" dirty="0">
                <a:solidFill>
                  <a:srgbClr val="FF0000"/>
                </a:solidFill>
                <a:latin typeface="Times New Roman"/>
                <a:cs typeface="Times New Roman"/>
              </a:rPr>
              <a:t> </a:t>
            </a:r>
            <a:r>
              <a:rPr sz="2000" b="1" spc="-5" dirty="0">
                <a:solidFill>
                  <a:srgbClr val="FF0000"/>
                </a:solidFill>
                <a:latin typeface="Times New Roman"/>
                <a:cs typeface="Times New Roman"/>
              </a:rPr>
              <a:t>Medicine.</a:t>
            </a:r>
            <a:endParaRPr sz="2000" dirty="0">
              <a:latin typeface="Times New Roman"/>
              <a:cs typeface="Times New Roman"/>
            </a:endParaRPr>
          </a:p>
          <a:p>
            <a:pPr marL="97155" indent="-85090">
              <a:lnSpc>
                <a:spcPct val="100000"/>
              </a:lnSpc>
              <a:spcBef>
                <a:spcPts val="735"/>
              </a:spcBef>
              <a:buSzPct val="94736"/>
              <a:buChar char="•"/>
              <a:tabLst>
                <a:tab pos="97790" algn="l"/>
              </a:tabLst>
            </a:pPr>
            <a:r>
              <a:rPr sz="1600" spc="-5" dirty="0">
                <a:latin typeface="Times New Roman"/>
                <a:cs typeface="Times New Roman"/>
              </a:rPr>
              <a:t>Antibiotics</a:t>
            </a:r>
            <a:endParaRPr sz="1600" dirty="0">
              <a:latin typeface="Times New Roman"/>
              <a:cs typeface="Times New Roman"/>
            </a:endParaRPr>
          </a:p>
          <a:p>
            <a:pPr marL="97155" indent="-85090">
              <a:lnSpc>
                <a:spcPct val="100000"/>
              </a:lnSpc>
              <a:spcBef>
                <a:spcPts val="1140"/>
              </a:spcBef>
              <a:buSzPct val="94736"/>
              <a:buChar char="•"/>
              <a:tabLst>
                <a:tab pos="97790" algn="l"/>
              </a:tabLst>
            </a:pPr>
            <a:r>
              <a:rPr sz="1600" spc="-5" dirty="0">
                <a:latin typeface="Times New Roman"/>
                <a:cs typeface="Times New Roman"/>
              </a:rPr>
              <a:t>Antiviral</a:t>
            </a:r>
            <a:endParaRPr sz="1600" dirty="0">
              <a:latin typeface="Times New Roman"/>
              <a:cs typeface="Times New Roman"/>
            </a:endParaRPr>
          </a:p>
          <a:p>
            <a:pPr marL="97155" indent="-85090">
              <a:lnSpc>
                <a:spcPct val="100000"/>
              </a:lnSpc>
              <a:spcBef>
                <a:spcPts val="1140"/>
              </a:spcBef>
              <a:buSzPct val="94736"/>
              <a:buChar char="•"/>
              <a:tabLst>
                <a:tab pos="97790" algn="l"/>
              </a:tabLst>
            </a:pPr>
            <a:r>
              <a:rPr sz="1600" spc="-5" dirty="0">
                <a:latin typeface="Times New Roman"/>
                <a:cs typeface="Times New Roman"/>
              </a:rPr>
              <a:t>Steroids</a:t>
            </a:r>
            <a:endParaRPr sz="1600" dirty="0">
              <a:latin typeface="Times New Roman"/>
              <a:cs typeface="Times New Roman"/>
            </a:endParaRPr>
          </a:p>
          <a:p>
            <a:pPr marL="97155" indent="-85090">
              <a:lnSpc>
                <a:spcPct val="100000"/>
              </a:lnSpc>
              <a:spcBef>
                <a:spcPts val="1140"/>
              </a:spcBef>
              <a:buSzPct val="94736"/>
              <a:buChar char="•"/>
              <a:tabLst>
                <a:tab pos="97790" algn="l"/>
              </a:tabLst>
            </a:pPr>
            <a:r>
              <a:rPr sz="1600" spc="-5" dirty="0">
                <a:latin typeface="Times New Roman"/>
                <a:cs typeface="Times New Roman"/>
              </a:rPr>
              <a:t>Multivitamins</a:t>
            </a:r>
            <a:endParaRPr sz="1600" dirty="0">
              <a:latin typeface="Times New Roman"/>
              <a:cs typeface="Times New Roman"/>
            </a:endParaRPr>
          </a:p>
          <a:p>
            <a:pPr marL="97155" indent="-85090">
              <a:lnSpc>
                <a:spcPct val="100000"/>
              </a:lnSpc>
              <a:spcBef>
                <a:spcPts val="1145"/>
              </a:spcBef>
              <a:buSzPct val="94736"/>
              <a:buChar char="•"/>
              <a:tabLst>
                <a:tab pos="97790" algn="l"/>
              </a:tabLst>
            </a:pPr>
            <a:r>
              <a:rPr sz="1600" spc="-5" dirty="0">
                <a:latin typeface="Times New Roman"/>
                <a:cs typeface="Times New Roman"/>
              </a:rPr>
              <a:t>Anticoagulants</a:t>
            </a:r>
            <a:endParaRPr sz="1600" dirty="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TotalTime>
  <Words>2802</Words>
  <Application>Microsoft Office PowerPoint</Application>
  <PresentationFormat>Widescreen</PresentationFormat>
  <Paragraphs>288</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Carlito</vt:lpstr>
      <vt:lpstr>Noto Sans Symbols</vt:lpstr>
      <vt:lpstr>Segoe UI Symbol</vt:lpstr>
      <vt:lpstr>Times New Roman</vt:lpstr>
      <vt:lpstr>Wingdings</vt:lpstr>
      <vt:lpstr>Office Theme</vt:lpstr>
      <vt:lpstr>A RETROSPECTIVE STUDY ON CLINICAL FEATURES       AND MANAGEMENT FOR COVID-19 PATIENTS</vt:lpstr>
      <vt:lpstr>CONTENTS</vt:lpstr>
      <vt:lpstr>PowerPoint Presentation</vt:lpstr>
      <vt:lpstr>PowerPoint Presentation</vt:lpstr>
      <vt:lpstr>ETIOLOGY:</vt:lpstr>
      <vt:lpstr>RISK FACTORS &amp;COMPLICATIONS:</vt:lpstr>
      <vt:lpstr>SIGNS AND SYMPTOMS OF COVID-19:</vt:lpstr>
      <vt:lpstr>PowerPoint Presentation</vt:lpstr>
      <vt:lpstr>CORONA VIRUS  TREATMENT:</vt:lpstr>
      <vt:lpstr>CORONA VIRUS PREVENTION</vt:lpstr>
      <vt:lpstr>NEED OF THE STUDY:</vt:lpstr>
      <vt:lpstr>AIM AND OBJECTIVES</vt:lpstr>
      <vt:lpstr>PowerPoint Presentation</vt:lpstr>
      <vt:lpstr>PowerPoint Presentation</vt:lpstr>
      <vt:lpstr>PowerPoint Presentation</vt:lpstr>
      <vt:lpstr>STUDY PROCEDURE:</vt:lpstr>
      <vt:lpstr>PLAN OF WORK:</vt:lpstr>
      <vt:lpstr>RESULTS SEX WISE DISTRIBUTION OF PATIENTS IN COVID-19</vt:lpstr>
      <vt:lpstr>NUMBER OF PATIENTS BASED ON THEIR AGE GROUPS IN COVID-19</vt:lpstr>
      <vt:lpstr>DISTRIBUTION OF PATIENTS BASED ON SYMPTOMS IN COVID-19</vt:lpstr>
      <vt:lpstr>PowerPoint Presentation</vt:lpstr>
      <vt:lpstr>PowerPoint Presentation</vt:lpstr>
      <vt:lpstr>PowerPoint Presentation</vt:lpstr>
      <vt:lpstr>PowerPoint Presentation</vt:lpstr>
      <vt:lpstr>PowerPoint Presentation</vt:lpstr>
      <vt:lpstr>PowerPoint Presentation</vt:lpstr>
      <vt:lpstr>PRESCRIBING PATTERN OF ANTIBIOTICS IN COVID-19</vt:lpstr>
      <vt:lpstr>PowerPoint Presentation</vt:lpstr>
      <vt:lpstr>PRESCRIBING PATTERN OF MULTIVITAMINS IN COVID-19</vt:lpstr>
      <vt:lpstr>PowerPoint Presentation</vt:lpstr>
      <vt:lpstr>PRESCRIBING PATTERN OF STEROIDS IN COVID-19</vt:lpstr>
      <vt:lpstr>PRESCRIBING PATTERN OF ANTICOAGULANTS IN COVID-19</vt:lpstr>
      <vt:lpstr>PRESCRIBING PATTERN OF ANTI DIABETICS IN COVID-19</vt:lpstr>
      <vt:lpstr>PRESCRIBING PATTERN OF ANTI- VIRAL DRUGS IN COVID-19</vt:lpstr>
      <vt:lpstr>PRESCRIBING PATTERN OF OTHER DRUGS IN COVID-19</vt:lpstr>
      <vt:lpstr>DISCUSSIONS: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RETROSPECTIVE STUDY ON CLINICAL FEATURES AND  EFFECT OF CORTICOSTEROIDS IN COVID-19 PATIENTS</dc:title>
  <dc:creator>Srinitha</dc:creator>
  <cp:lastModifiedBy>srinitha reddy</cp:lastModifiedBy>
  <cp:revision>23</cp:revision>
  <dcterms:created xsi:type="dcterms:W3CDTF">2021-07-30T07:50:03Z</dcterms:created>
  <dcterms:modified xsi:type="dcterms:W3CDTF">2021-08-08T21:40:07Z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2021-07-30T00:00:00Z</vt:filetime>
  </property>
  <property fmtid="{D5CDD505-2E9C-101B-9397-08002B2CF9AE}" pid="3" name="Creator">
    <vt:lpwstr>Microsoft® PowerPoint® 2016</vt:lpwstr>
  </property>
  <property fmtid="{D5CDD505-2E9C-101B-9397-08002B2CF9AE}" pid="4" name="LastSaved">
    <vt:filetime>2021-07-30T00:00:00Z</vt:filetime>
  </property>
</Properties>
</file>